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9"/>
  </p:notesMasterIdLst>
  <p:sldIdLst>
    <p:sldId id="257" r:id="rId5"/>
    <p:sldId id="291" r:id="rId6"/>
    <p:sldId id="355" r:id="rId7"/>
    <p:sldId id="342" r:id="rId8"/>
    <p:sldId id="343" r:id="rId9"/>
    <p:sldId id="345" r:id="rId10"/>
    <p:sldId id="344" r:id="rId11"/>
    <p:sldId id="347" r:id="rId12"/>
    <p:sldId id="339" r:id="rId13"/>
    <p:sldId id="349" r:id="rId14"/>
    <p:sldId id="351" r:id="rId15"/>
    <p:sldId id="359" r:id="rId16"/>
    <p:sldId id="358" r:id="rId17"/>
    <p:sldId id="29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43BE"/>
    <a:srgbClr val="27D07C"/>
    <a:srgbClr val="2C2E3A"/>
    <a:srgbClr val="ECECF1"/>
    <a:srgbClr val="112034"/>
    <a:srgbClr val="BB3585"/>
    <a:srgbClr val="C4C9D3"/>
    <a:srgbClr val="D23710"/>
    <a:srgbClr val="DBDC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8" autoAdjust="0"/>
    <p:restoredTop sz="96663" autoAdjust="0"/>
  </p:normalViewPr>
  <p:slideViewPr>
    <p:cSldViewPr snapToGrid="0">
      <p:cViewPr varScale="1">
        <p:scale>
          <a:sx n="106" d="100"/>
          <a:sy n="106" d="100"/>
        </p:scale>
        <p:origin x="96" y="114"/>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Larsson" userId="3679b600-5a64-421e-98f8-d567e809352b" providerId="ADAL" clId="{39A5E86D-6941-4574-B659-FF7C74B76762}"/>
    <pc:docChg chg="custSel modSld">
      <pc:chgData name="Daniel Larsson" userId="3679b600-5a64-421e-98f8-d567e809352b" providerId="ADAL" clId="{39A5E86D-6941-4574-B659-FF7C74B76762}" dt="2025-09-30T20:14:15.156" v="106" actId="20577"/>
      <pc:docMkLst>
        <pc:docMk/>
      </pc:docMkLst>
      <pc:sldChg chg="modSp mod">
        <pc:chgData name="Daniel Larsson" userId="3679b600-5a64-421e-98f8-d567e809352b" providerId="ADAL" clId="{39A5E86D-6941-4574-B659-FF7C74B76762}" dt="2025-09-30T19:40:01.260" v="6" actId="20577"/>
        <pc:sldMkLst>
          <pc:docMk/>
          <pc:sldMk cId="2054564578" sldId="257"/>
        </pc:sldMkLst>
        <pc:spChg chg="mod">
          <ac:chgData name="Daniel Larsson" userId="3679b600-5a64-421e-98f8-d567e809352b" providerId="ADAL" clId="{39A5E86D-6941-4574-B659-FF7C74B76762}" dt="2025-09-30T19:40:01.260" v="6" actId="20577"/>
          <ac:spMkLst>
            <pc:docMk/>
            <pc:sldMk cId="2054564578" sldId="257"/>
            <ac:spMk id="3" creationId="{84A2D0F9-32C9-AB28-950D-83FE9133EC0E}"/>
          </ac:spMkLst>
        </pc:spChg>
      </pc:sldChg>
      <pc:sldChg chg="modSp mod">
        <pc:chgData name="Daniel Larsson" userId="3679b600-5a64-421e-98f8-d567e809352b" providerId="ADAL" clId="{39A5E86D-6941-4574-B659-FF7C74B76762}" dt="2025-09-30T20:14:15.156" v="106" actId="20577"/>
        <pc:sldMkLst>
          <pc:docMk/>
          <pc:sldMk cId="479258245" sldId="295"/>
        </pc:sldMkLst>
        <pc:spChg chg="mod">
          <ac:chgData name="Daniel Larsson" userId="3679b600-5a64-421e-98f8-d567e809352b" providerId="ADAL" clId="{39A5E86D-6941-4574-B659-FF7C74B76762}" dt="2025-09-30T20:14:15.156" v="106" actId="20577"/>
          <ac:spMkLst>
            <pc:docMk/>
            <pc:sldMk cId="479258245" sldId="295"/>
            <ac:spMk id="4" creationId="{26D51A06-E26C-B18C-4A82-C2378A3F494C}"/>
          </ac:spMkLst>
        </pc:spChg>
      </pc:sldChg>
      <pc:sldChg chg="modSp mod">
        <pc:chgData name="Daniel Larsson" userId="3679b600-5a64-421e-98f8-d567e809352b" providerId="ADAL" clId="{39A5E86D-6941-4574-B659-FF7C74B76762}" dt="2025-09-30T20:13:46.904" v="91" actId="6549"/>
        <pc:sldMkLst>
          <pc:docMk/>
          <pc:sldMk cId="3756246396" sldId="349"/>
        </pc:sldMkLst>
        <pc:spChg chg="mod">
          <ac:chgData name="Daniel Larsson" userId="3679b600-5a64-421e-98f8-d567e809352b" providerId="ADAL" clId="{39A5E86D-6941-4574-B659-FF7C74B76762}" dt="2025-09-30T20:13:46.904" v="91" actId="6549"/>
          <ac:spMkLst>
            <pc:docMk/>
            <pc:sldMk cId="3756246396" sldId="349"/>
            <ac:spMk id="11" creationId="{97048F36-A069-B941-7F97-CF76353D6499}"/>
          </ac:spMkLst>
        </pc:spChg>
      </pc:sldChg>
      <pc:sldChg chg="modSp mod">
        <pc:chgData name="Daniel Larsson" userId="3679b600-5a64-421e-98f8-d567e809352b" providerId="ADAL" clId="{39A5E86D-6941-4574-B659-FF7C74B76762}" dt="2025-09-30T20:13:59.394" v="101" actId="20577"/>
        <pc:sldMkLst>
          <pc:docMk/>
          <pc:sldMk cId="2092390189" sldId="351"/>
        </pc:sldMkLst>
        <pc:spChg chg="mod">
          <ac:chgData name="Daniel Larsson" userId="3679b600-5a64-421e-98f8-d567e809352b" providerId="ADAL" clId="{39A5E86D-6941-4574-B659-FF7C74B76762}" dt="2025-09-30T20:13:59.394" v="101" actId="20577"/>
          <ac:spMkLst>
            <pc:docMk/>
            <pc:sldMk cId="2092390189" sldId="351"/>
            <ac:spMk id="11" creationId="{7CBB2631-A60D-F419-0D06-70EDF5033884}"/>
          </ac:spMkLst>
        </pc:spChg>
      </pc:sldChg>
    </pc:docChg>
  </pc:docChgLst>
  <pc:docChgLst>
    <pc:chgData name="Daniel Larsson" userId="3679b600-5a64-421e-98f8-d567e809352b" providerId="ADAL" clId="{0435718A-2684-463F-B377-7631E894B658}"/>
    <pc:docChg chg="custSel delSld modSld">
      <pc:chgData name="Daniel Larsson" userId="3679b600-5a64-421e-98f8-d567e809352b" providerId="ADAL" clId="{0435718A-2684-463F-B377-7631E894B658}" dt="2025-09-23T19:26:35.335" v="119" actId="5793"/>
      <pc:docMkLst>
        <pc:docMk/>
      </pc:docMkLst>
      <pc:sldChg chg="modSp mod">
        <pc:chgData name="Daniel Larsson" userId="3679b600-5a64-421e-98f8-d567e809352b" providerId="ADAL" clId="{0435718A-2684-463F-B377-7631E894B658}" dt="2025-09-23T19:06:33.540" v="25" actId="13926"/>
        <pc:sldMkLst>
          <pc:docMk/>
          <pc:sldMk cId="2054564578" sldId="257"/>
        </pc:sldMkLst>
        <pc:spChg chg="mod">
          <ac:chgData name="Daniel Larsson" userId="3679b600-5a64-421e-98f8-d567e809352b" providerId="ADAL" clId="{0435718A-2684-463F-B377-7631E894B658}" dt="2025-09-23T19:06:30.662" v="24" actId="13926"/>
          <ac:spMkLst>
            <pc:docMk/>
            <pc:sldMk cId="2054564578" sldId="257"/>
            <ac:spMk id="2" creationId="{45A4CC91-9C1B-3F28-4ED1-3B1EF699778D}"/>
          </ac:spMkLst>
        </pc:spChg>
        <pc:spChg chg="mod">
          <ac:chgData name="Daniel Larsson" userId="3679b600-5a64-421e-98f8-d567e809352b" providerId="ADAL" clId="{0435718A-2684-463F-B377-7631E894B658}" dt="2025-09-23T19:06:33.540" v="25" actId="13926"/>
          <ac:spMkLst>
            <pc:docMk/>
            <pc:sldMk cId="2054564578" sldId="257"/>
            <ac:spMk id="3" creationId="{84A2D0F9-32C9-AB28-950D-83FE9133EC0E}"/>
          </ac:spMkLst>
        </pc:spChg>
      </pc:sldChg>
      <pc:sldChg chg="modSp mod">
        <pc:chgData name="Daniel Larsson" userId="3679b600-5a64-421e-98f8-d567e809352b" providerId="ADAL" clId="{0435718A-2684-463F-B377-7631E894B658}" dt="2025-09-23T19:26:35.335" v="119" actId="5793"/>
        <pc:sldMkLst>
          <pc:docMk/>
          <pc:sldMk cId="1592414686" sldId="291"/>
        </pc:sldMkLst>
        <pc:spChg chg="mod">
          <ac:chgData name="Daniel Larsson" userId="3679b600-5a64-421e-98f8-d567e809352b" providerId="ADAL" clId="{0435718A-2684-463F-B377-7631E894B658}" dt="2025-09-23T19:26:35.335" v="119" actId="5793"/>
          <ac:spMkLst>
            <pc:docMk/>
            <pc:sldMk cId="1592414686" sldId="291"/>
            <ac:spMk id="3" creationId="{DAFBF003-953D-0978-2C24-AFF3418DD2E6}"/>
          </ac:spMkLst>
        </pc:spChg>
        <pc:spChg chg="mod">
          <ac:chgData name="Daniel Larsson" userId="3679b600-5a64-421e-98f8-d567e809352b" providerId="ADAL" clId="{0435718A-2684-463F-B377-7631E894B658}" dt="2025-09-23T19:26:31.981" v="118" actId="13926"/>
          <ac:spMkLst>
            <pc:docMk/>
            <pc:sldMk cId="1592414686" sldId="291"/>
            <ac:spMk id="5" creationId="{831193CE-C0E6-8340-95D2-C15DE4D93FB3}"/>
          </ac:spMkLst>
        </pc:spChg>
      </pc:sldChg>
      <pc:sldChg chg="modSp mod">
        <pc:chgData name="Daniel Larsson" userId="3679b600-5a64-421e-98f8-d567e809352b" providerId="ADAL" clId="{0435718A-2684-463F-B377-7631E894B658}" dt="2025-09-23T19:25:12.046" v="110" actId="20577"/>
        <pc:sldMkLst>
          <pc:docMk/>
          <pc:sldMk cId="479258245" sldId="295"/>
        </pc:sldMkLst>
        <pc:spChg chg="mod">
          <ac:chgData name="Daniel Larsson" userId="3679b600-5a64-421e-98f8-d567e809352b" providerId="ADAL" clId="{0435718A-2684-463F-B377-7631E894B658}" dt="2025-09-23T19:25:12.046" v="110" actId="20577"/>
          <ac:spMkLst>
            <pc:docMk/>
            <pc:sldMk cId="479258245" sldId="295"/>
            <ac:spMk id="2" creationId="{9B5BFAD3-B2B1-D0D3-19D0-40C05730AF96}"/>
          </ac:spMkLst>
        </pc:spChg>
        <pc:spChg chg="mod">
          <ac:chgData name="Daniel Larsson" userId="3679b600-5a64-421e-98f8-d567e809352b" providerId="ADAL" clId="{0435718A-2684-463F-B377-7631E894B658}" dt="2025-09-23T19:25:01.592" v="93" actId="20577"/>
          <ac:spMkLst>
            <pc:docMk/>
            <pc:sldMk cId="479258245" sldId="295"/>
            <ac:spMk id="4" creationId="{26D51A06-E26C-B18C-4A82-C2378A3F494C}"/>
          </ac:spMkLst>
        </pc:spChg>
      </pc:sldChg>
      <pc:sldChg chg="del">
        <pc:chgData name="Daniel Larsson" userId="3679b600-5a64-421e-98f8-d567e809352b" providerId="ADAL" clId="{0435718A-2684-463F-B377-7631E894B658}" dt="2025-09-23T19:24:09.762" v="70" actId="47"/>
        <pc:sldMkLst>
          <pc:docMk/>
          <pc:sldMk cId="2270983238" sldId="338"/>
        </pc:sldMkLst>
      </pc:sldChg>
      <pc:sldChg chg="modSp mod">
        <pc:chgData name="Daniel Larsson" userId="3679b600-5a64-421e-98f8-d567e809352b" providerId="ADAL" clId="{0435718A-2684-463F-B377-7631E894B658}" dt="2025-09-23T19:07:59.395" v="27" actId="13926"/>
        <pc:sldMkLst>
          <pc:docMk/>
          <pc:sldMk cId="746207828" sldId="342"/>
        </pc:sldMkLst>
        <pc:spChg chg="mod">
          <ac:chgData name="Daniel Larsson" userId="3679b600-5a64-421e-98f8-d567e809352b" providerId="ADAL" clId="{0435718A-2684-463F-B377-7631E894B658}" dt="2025-09-23T19:07:59.395" v="27" actId="13926"/>
          <ac:spMkLst>
            <pc:docMk/>
            <pc:sldMk cId="746207828" sldId="342"/>
            <ac:spMk id="11" creationId="{86B9B5D1-68DE-826E-91CB-4FB9B6A81400}"/>
          </ac:spMkLst>
        </pc:spChg>
      </pc:sldChg>
      <pc:sldChg chg="modSp mod">
        <pc:chgData name="Daniel Larsson" userId="3679b600-5a64-421e-98f8-d567e809352b" providerId="ADAL" clId="{0435718A-2684-463F-B377-7631E894B658}" dt="2025-09-23T19:09:01.272" v="34" actId="20577"/>
        <pc:sldMkLst>
          <pc:docMk/>
          <pc:sldMk cId="1734004157" sldId="343"/>
        </pc:sldMkLst>
        <pc:spChg chg="mod">
          <ac:chgData name="Daniel Larsson" userId="3679b600-5a64-421e-98f8-d567e809352b" providerId="ADAL" clId="{0435718A-2684-463F-B377-7631E894B658}" dt="2025-09-23T19:09:01.272" v="34" actId="20577"/>
          <ac:spMkLst>
            <pc:docMk/>
            <pc:sldMk cId="1734004157" sldId="343"/>
            <ac:spMk id="11" creationId="{CC7A557B-92F7-0013-A483-F6478B01F425}"/>
          </ac:spMkLst>
        </pc:spChg>
      </pc:sldChg>
      <pc:sldChg chg="modSp mod">
        <pc:chgData name="Daniel Larsson" userId="3679b600-5a64-421e-98f8-d567e809352b" providerId="ADAL" clId="{0435718A-2684-463F-B377-7631E894B658}" dt="2025-09-23T19:12:46.519" v="50" actId="20577"/>
        <pc:sldMkLst>
          <pc:docMk/>
          <pc:sldMk cId="2096939785" sldId="344"/>
        </pc:sldMkLst>
        <pc:spChg chg="mod">
          <ac:chgData name="Daniel Larsson" userId="3679b600-5a64-421e-98f8-d567e809352b" providerId="ADAL" clId="{0435718A-2684-463F-B377-7631E894B658}" dt="2025-09-23T19:12:46.519" v="50" actId="20577"/>
          <ac:spMkLst>
            <pc:docMk/>
            <pc:sldMk cId="2096939785" sldId="344"/>
            <ac:spMk id="11" creationId="{4CB076F5-7503-73CF-C1E2-EB7C1F5CE7ED}"/>
          </ac:spMkLst>
        </pc:spChg>
      </pc:sldChg>
      <pc:sldChg chg="modSp mod">
        <pc:chgData name="Daniel Larsson" userId="3679b600-5a64-421e-98f8-d567e809352b" providerId="ADAL" clId="{0435718A-2684-463F-B377-7631E894B658}" dt="2025-09-23T19:12:27.209" v="46" actId="6549"/>
        <pc:sldMkLst>
          <pc:docMk/>
          <pc:sldMk cId="2004241290" sldId="345"/>
        </pc:sldMkLst>
        <pc:spChg chg="mod">
          <ac:chgData name="Daniel Larsson" userId="3679b600-5a64-421e-98f8-d567e809352b" providerId="ADAL" clId="{0435718A-2684-463F-B377-7631E894B658}" dt="2025-09-23T19:12:27.209" v="46" actId="6549"/>
          <ac:spMkLst>
            <pc:docMk/>
            <pc:sldMk cId="2004241290" sldId="345"/>
            <ac:spMk id="11" creationId="{F83A9337-DF76-1CD8-1115-28A6A771125A}"/>
          </ac:spMkLst>
        </pc:spChg>
      </pc:sldChg>
      <pc:sldChg chg="modSp mod">
        <pc:chgData name="Daniel Larsson" userId="3679b600-5a64-421e-98f8-d567e809352b" providerId="ADAL" clId="{0435718A-2684-463F-B377-7631E894B658}" dt="2025-09-23T19:20:44.100" v="51" actId="6549"/>
        <pc:sldMkLst>
          <pc:docMk/>
          <pc:sldMk cId="3070454282" sldId="347"/>
        </pc:sldMkLst>
        <pc:spChg chg="mod">
          <ac:chgData name="Daniel Larsson" userId="3679b600-5a64-421e-98f8-d567e809352b" providerId="ADAL" clId="{0435718A-2684-463F-B377-7631E894B658}" dt="2025-09-23T19:20:44.100" v="51" actId="6549"/>
          <ac:spMkLst>
            <pc:docMk/>
            <pc:sldMk cId="3070454282" sldId="347"/>
            <ac:spMk id="11" creationId="{4D355A1A-82D2-E53A-83D3-5FBE6D067B75}"/>
          </ac:spMkLst>
        </pc:spChg>
      </pc:sldChg>
      <pc:sldChg chg="del">
        <pc:chgData name="Daniel Larsson" userId="3679b600-5a64-421e-98f8-d567e809352b" providerId="ADAL" clId="{0435718A-2684-463F-B377-7631E894B658}" dt="2025-09-23T19:24:09.762" v="70" actId="47"/>
        <pc:sldMkLst>
          <pc:docMk/>
          <pc:sldMk cId="1926271223" sldId="348"/>
        </pc:sldMkLst>
      </pc:sldChg>
      <pc:sldChg chg="modSp mod">
        <pc:chgData name="Daniel Larsson" userId="3679b600-5a64-421e-98f8-d567e809352b" providerId="ADAL" clId="{0435718A-2684-463F-B377-7631E894B658}" dt="2025-09-23T19:22:25.465" v="63" actId="13926"/>
        <pc:sldMkLst>
          <pc:docMk/>
          <pc:sldMk cId="3756246396" sldId="349"/>
        </pc:sldMkLst>
        <pc:spChg chg="mod">
          <ac:chgData name="Daniel Larsson" userId="3679b600-5a64-421e-98f8-d567e809352b" providerId="ADAL" clId="{0435718A-2684-463F-B377-7631E894B658}" dt="2025-09-23T19:22:25.465" v="63" actId="13926"/>
          <ac:spMkLst>
            <pc:docMk/>
            <pc:sldMk cId="3756246396" sldId="349"/>
            <ac:spMk id="11" creationId="{97048F36-A069-B941-7F97-CF76353D6499}"/>
          </ac:spMkLst>
        </pc:spChg>
      </pc:sldChg>
      <pc:sldChg chg="del">
        <pc:chgData name="Daniel Larsson" userId="3679b600-5a64-421e-98f8-d567e809352b" providerId="ADAL" clId="{0435718A-2684-463F-B377-7631E894B658}" dt="2025-09-23T19:23:14.069" v="64" actId="47"/>
        <pc:sldMkLst>
          <pc:docMk/>
          <pc:sldMk cId="1425277508" sldId="350"/>
        </pc:sldMkLst>
      </pc:sldChg>
      <pc:sldChg chg="modSp mod">
        <pc:chgData name="Daniel Larsson" userId="3679b600-5a64-421e-98f8-d567e809352b" providerId="ADAL" clId="{0435718A-2684-463F-B377-7631E894B658}" dt="2025-09-23T19:23:54.685" v="69" actId="13926"/>
        <pc:sldMkLst>
          <pc:docMk/>
          <pc:sldMk cId="2092390189" sldId="351"/>
        </pc:sldMkLst>
        <pc:spChg chg="mod">
          <ac:chgData name="Daniel Larsson" userId="3679b600-5a64-421e-98f8-d567e809352b" providerId="ADAL" clId="{0435718A-2684-463F-B377-7631E894B658}" dt="2025-09-23T19:23:54.685" v="69" actId="13926"/>
          <ac:spMkLst>
            <pc:docMk/>
            <pc:sldMk cId="2092390189" sldId="351"/>
            <ac:spMk id="11" creationId="{7CBB2631-A60D-F419-0D06-70EDF5033884}"/>
          </ac:spMkLst>
        </pc:spChg>
      </pc:sldChg>
      <pc:sldChg chg="del">
        <pc:chgData name="Daniel Larsson" userId="3679b600-5a64-421e-98f8-d567e809352b" providerId="ADAL" clId="{0435718A-2684-463F-B377-7631E894B658}" dt="2025-09-23T19:24:09.762" v="70" actId="47"/>
        <pc:sldMkLst>
          <pc:docMk/>
          <pc:sldMk cId="2930322247" sldId="352"/>
        </pc:sldMkLst>
      </pc:sldChg>
      <pc:sldChg chg="del">
        <pc:chgData name="Daniel Larsson" userId="3679b600-5a64-421e-98f8-d567e809352b" providerId="ADAL" clId="{0435718A-2684-463F-B377-7631E894B658}" dt="2025-09-23T19:24:09.762" v="70" actId="47"/>
        <pc:sldMkLst>
          <pc:docMk/>
          <pc:sldMk cId="3193358056" sldId="353"/>
        </pc:sldMkLst>
      </pc:sldChg>
      <pc:sldChg chg="del">
        <pc:chgData name="Daniel Larsson" userId="3679b600-5a64-421e-98f8-d567e809352b" providerId="ADAL" clId="{0435718A-2684-463F-B377-7631E894B658}" dt="2025-09-23T19:24:09.762" v="70" actId="47"/>
        <pc:sldMkLst>
          <pc:docMk/>
          <pc:sldMk cId="667726290" sldId="354"/>
        </pc:sldMkLst>
      </pc:sldChg>
      <pc:sldChg chg="delSp modSp mod">
        <pc:chgData name="Daniel Larsson" userId="3679b600-5a64-421e-98f8-d567e809352b" providerId="ADAL" clId="{0435718A-2684-463F-B377-7631E894B658}" dt="2025-09-23T19:24:43.518" v="79" actId="478"/>
        <pc:sldMkLst>
          <pc:docMk/>
          <pc:sldMk cId="793090307" sldId="358"/>
        </pc:sldMkLst>
      </pc:sldChg>
      <pc:sldChg chg="modSp mod">
        <pc:chgData name="Daniel Larsson" userId="3679b600-5a64-421e-98f8-d567e809352b" providerId="ADAL" clId="{0435718A-2684-463F-B377-7631E894B658}" dt="2025-09-23T19:25:41.550" v="112" actId="20577"/>
        <pc:sldMkLst>
          <pc:docMk/>
          <pc:sldMk cId="2569423089" sldId="359"/>
        </pc:sldMkLst>
        <pc:spChg chg="mod">
          <ac:chgData name="Daniel Larsson" userId="3679b600-5a64-421e-98f8-d567e809352b" providerId="ADAL" clId="{0435718A-2684-463F-B377-7631E894B658}" dt="2025-09-23T19:25:41.550" v="112" actId="20577"/>
          <ac:spMkLst>
            <pc:docMk/>
            <pc:sldMk cId="2569423089" sldId="359"/>
            <ac:spMk id="9" creationId="{C3FF0282-84BA-2426-5A7E-59A74356260E}"/>
          </ac:spMkLst>
        </pc:spChg>
      </pc:sldChg>
    </pc:docChg>
  </pc:docChgLst>
  <pc:docChgLst>
    <pc:chgData name="Daniel Larsson" userId="3679b600-5a64-421e-98f8-d567e809352b" providerId="ADAL" clId="{719411D1-8915-4532-8B31-20895201A315}"/>
    <pc:docChg chg="modSld">
      <pc:chgData name="Daniel Larsson" userId="3679b600-5a64-421e-98f8-d567e809352b" providerId="ADAL" clId="{719411D1-8915-4532-8B31-20895201A315}" dt="2025-09-29T13:47:02.026" v="25" actId="20577"/>
      <pc:docMkLst>
        <pc:docMk/>
      </pc:docMkLst>
      <pc:sldChg chg="modSp mod">
        <pc:chgData name="Daniel Larsson" userId="3679b600-5a64-421e-98f8-d567e809352b" providerId="ADAL" clId="{719411D1-8915-4532-8B31-20895201A315}" dt="2025-09-29T13:41:21.879" v="11" actId="20577"/>
        <pc:sldMkLst>
          <pc:docMk/>
          <pc:sldMk cId="2054564578" sldId="257"/>
        </pc:sldMkLst>
        <pc:spChg chg="mod">
          <ac:chgData name="Daniel Larsson" userId="3679b600-5a64-421e-98f8-d567e809352b" providerId="ADAL" clId="{719411D1-8915-4532-8B31-20895201A315}" dt="2025-09-29T13:41:21.879" v="11" actId="20577"/>
          <ac:spMkLst>
            <pc:docMk/>
            <pc:sldMk cId="2054564578" sldId="257"/>
            <ac:spMk id="3" creationId="{84A2D0F9-32C9-AB28-950D-83FE9133EC0E}"/>
          </ac:spMkLst>
        </pc:spChg>
      </pc:sldChg>
      <pc:sldChg chg="modSp mod">
        <pc:chgData name="Daniel Larsson" userId="3679b600-5a64-421e-98f8-d567e809352b" providerId="ADAL" clId="{719411D1-8915-4532-8B31-20895201A315}" dt="2025-09-29T13:47:02.026" v="25" actId="20577"/>
        <pc:sldMkLst>
          <pc:docMk/>
          <pc:sldMk cId="479258245" sldId="295"/>
        </pc:sldMkLst>
        <pc:spChg chg="mod">
          <ac:chgData name="Daniel Larsson" userId="3679b600-5a64-421e-98f8-d567e809352b" providerId="ADAL" clId="{719411D1-8915-4532-8B31-20895201A315}" dt="2025-09-29T13:47:02.026" v="25" actId="20577"/>
          <ac:spMkLst>
            <pc:docMk/>
            <pc:sldMk cId="479258245" sldId="295"/>
            <ac:spMk id="4" creationId="{26D51A06-E26C-B18C-4A82-C2378A3F494C}"/>
          </ac:spMkLst>
        </pc:spChg>
      </pc:sldChg>
      <pc:sldChg chg="modSp mod">
        <pc:chgData name="Daniel Larsson" userId="3679b600-5a64-421e-98f8-d567e809352b" providerId="ADAL" clId="{719411D1-8915-4532-8B31-20895201A315}" dt="2025-09-29T13:45:38.454" v="13" actId="20577"/>
        <pc:sldMkLst>
          <pc:docMk/>
          <pc:sldMk cId="2004241290" sldId="345"/>
        </pc:sldMkLst>
        <pc:spChg chg="mod">
          <ac:chgData name="Daniel Larsson" userId="3679b600-5a64-421e-98f8-d567e809352b" providerId="ADAL" clId="{719411D1-8915-4532-8B31-20895201A315}" dt="2025-09-29T13:45:38.454" v="13" actId="20577"/>
          <ac:spMkLst>
            <pc:docMk/>
            <pc:sldMk cId="2004241290" sldId="345"/>
            <ac:spMk id="11" creationId="{F83A9337-DF76-1CD8-1115-28A6A771125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27BE51-02BA-D840-B018-A94DE83CDA42}" type="datetimeFigureOut">
              <a:rPr lang="en-US" smtClean="0"/>
              <a:t>9/30/2025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3BA171-DEC8-E24B-844C-77413A121973}" type="slidenum">
              <a:rPr lang="en-US" smtClean="0"/>
              <a:t>‹#›</a:t>
            </a:fld>
            <a:endParaRPr lang="en-US"/>
          </a:p>
        </p:txBody>
      </p:sp>
    </p:spTree>
    <p:extLst>
      <p:ext uri="{BB962C8B-B14F-4D97-AF65-F5344CB8AC3E}">
        <p14:creationId xmlns:p14="http://schemas.microsoft.com/office/powerpoint/2010/main" val="1459427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5"/>
          </p:nvPr>
        </p:nvSpPr>
        <p:spPr/>
        <p:txBody>
          <a:bodyPr/>
          <a:lstStyle/>
          <a:p>
            <a:fld id="{443BA171-DEC8-E24B-844C-77413A121973}" type="slidenum">
              <a:rPr lang="en-US" smtClean="0"/>
              <a:t>9</a:t>
            </a:fld>
            <a:endParaRPr lang="en-US"/>
          </a:p>
        </p:txBody>
      </p:sp>
    </p:spTree>
    <p:extLst>
      <p:ext uri="{BB962C8B-B14F-4D97-AF65-F5344CB8AC3E}">
        <p14:creationId xmlns:p14="http://schemas.microsoft.com/office/powerpoint/2010/main" val="6761887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ight">
    <p:bg>
      <p:bgPr>
        <a:solidFill>
          <a:srgbClr val="ECECF1"/>
        </a:solidFill>
        <a:effectLst/>
      </p:bgPr>
    </p:bg>
    <p:spTree>
      <p:nvGrpSpPr>
        <p:cNvPr id="1" name=""/>
        <p:cNvGrpSpPr/>
        <p:nvPr/>
      </p:nvGrpSpPr>
      <p:grpSpPr>
        <a:xfrm>
          <a:off x="0" y="0"/>
          <a:ext cx="0" cy="0"/>
          <a:chOff x="0" y="0"/>
          <a:chExt cx="0" cy="0"/>
        </a:xfrm>
      </p:grpSpPr>
      <p:sp>
        <p:nvSpPr>
          <p:cNvPr id="21" name="Triangle 20">
            <a:extLst>
              <a:ext uri="{FF2B5EF4-FFF2-40B4-BE49-F238E27FC236}">
                <a16:creationId xmlns:a16="http://schemas.microsoft.com/office/drawing/2014/main" id="{09357592-7986-AA17-10D8-6DC23CDE320A}"/>
              </a:ext>
            </a:extLst>
          </p:cNvPr>
          <p:cNvSpPr/>
          <p:nvPr userDrawn="1"/>
        </p:nvSpPr>
        <p:spPr>
          <a:xfrm rot="5400000">
            <a:off x="-1413976" y="1413976"/>
            <a:ext cx="5711261" cy="2883309"/>
          </a:xfrm>
          <a:prstGeom prst="triangle">
            <a:avLst>
              <a:gd name="adj" fmla="val 50212"/>
            </a:avLst>
          </a:prstGeom>
          <a:solidFill>
            <a:srgbClr val="1143B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462FC503-90BB-8D4C-DAA0-01E0483B4A66}"/>
              </a:ext>
            </a:extLst>
          </p:cNvPr>
          <p:cNvSpPr/>
          <p:nvPr userDrawn="1"/>
        </p:nvSpPr>
        <p:spPr>
          <a:xfrm rot="5400000">
            <a:off x="3394656" y="1336687"/>
            <a:ext cx="1184604" cy="59804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3" name="Triangle 22">
            <a:extLst>
              <a:ext uri="{FF2B5EF4-FFF2-40B4-BE49-F238E27FC236}">
                <a16:creationId xmlns:a16="http://schemas.microsoft.com/office/drawing/2014/main" id="{CF7B3FA3-26FC-EEF0-6E2E-19AFE692C101}"/>
              </a:ext>
            </a:extLst>
          </p:cNvPr>
          <p:cNvSpPr/>
          <p:nvPr userDrawn="1"/>
        </p:nvSpPr>
        <p:spPr>
          <a:xfrm rot="5400000">
            <a:off x="3394656" y="2556610"/>
            <a:ext cx="1184604" cy="59804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4" name="Triangle 23">
            <a:extLst>
              <a:ext uri="{FF2B5EF4-FFF2-40B4-BE49-F238E27FC236}">
                <a16:creationId xmlns:a16="http://schemas.microsoft.com/office/drawing/2014/main" id="{30B54CE4-3081-F2C1-7B04-5A9BCB74F541}"/>
              </a:ext>
            </a:extLst>
          </p:cNvPr>
          <p:cNvSpPr/>
          <p:nvPr userDrawn="1"/>
        </p:nvSpPr>
        <p:spPr>
          <a:xfrm rot="5400000">
            <a:off x="3394656" y="3776534"/>
            <a:ext cx="1184604" cy="59804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5" name="Triangle 24">
            <a:extLst>
              <a:ext uri="{FF2B5EF4-FFF2-40B4-BE49-F238E27FC236}">
                <a16:creationId xmlns:a16="http://schemas.microsoft.com/office/drawing/2014/main" id="{9A0F64C9-70AC-78A6-CDF8-8156B87B56D8}"/>
              </a:ext>
            </a:extLst>
          </p:cNvPr>
          <p:cNvSpPr/>
          <p:nvPr userDrawn="1"/>
        </p:nvSpPr>
        <p:spPr>
          <a:xfrm rot="5400000">
            <a:off x="4149879" y="1989901"/>
            <a:ext cx="987337" cy="49845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6" name="Triangle 25">
            <a:extLst>
              <a:ext uri="{FF2B5EF4-FFF2-40B4-BE49-F238E27FC236}">
                <a16:creationId xmlns:a16="http://schemas.microsoft.com/office/drawing/2014/main" id="{984C8E22-D242-E4E6-8995-8418AD570579}"/>
              </a:ext>
            </a:extLst>
          </p:cNvPr>
          <p:cNvSpPr/>
          <p:nvPr userDrawn="1"/>
        </p:nvSpPr>
        <p:spPr>
          <a:xfrm rot="5400000">
            <a:off x="4149879" y="3220658"/>
            <a:ext cx="987337" cy="49845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7" name="Triangle 26">
            <a:extLst>
              <a:ext uri="{FF2B5EF4-FFF2-40B4-BE49-F238E27FC236}">
                <a16:creationId xmlns:a16="http://schemas.microsoft.com/office/drawing/2014/main" id="{FA5D0368-FE04-C1F7-3740-51462C5B3B29}"/>
              </a:ext>
            </a:extLst>
          </p:cNvPr>
          <p:cNvSpPr/>
          <p:nvPr userDrawn="1"/>
        </p:nvSpPr>
        <p:spPr>
          <a:xfrm rot="5400000">
            <a:off x="4885367" y="1428510"/>
            <a:ext cx="820838" cy="414397"/>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8" name="Triangle 27">
            <a:extLst>
              <a:ext uri="{FF2B5EF4-FFF2-40B4-BE49-F238E27FC236}">
                <a16:creationId xmlns:a16="http://schemas.microsoft.com/office/drawing/2014/main" id="{FB053614-2CD2-852E-AE64-C25E3566AA55}"/>
              </a:ext>
            </a:extLst>
          </p:cNvPr>
          <p:cNvSpPr/>
          <p:nvPr userDrawn="1"/>
        </p:nvSpPr>
        <p:spPr>
          <a:xfrm rot="5400000">
            <a:off x="4885367" y="2648433"/>
            <a:ext cx="820838" cy="414397"/>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9" name="Triangle 28">
            <a:extLst>
              <a:ext uri="{FF2B5EF4-FFF2-40B4-BE49-F238E27FC236}">
                <a16:creationId xmlns:a16="http://schemas.microsoft.com/office/drawing/2014/main" id="{8F6D7633-9988-6699-30AC-79B996BCDA32}"/>
              </a:ext>
            </a:extLst>
          </p:cNvPr>
          <p:cNvSpPr/>
          <p:nvPr userDrawn="1"/>
        </p:nvSpPr>
        <p:spPr>
          <a:xfrm rot="5400000">
            <a:off x="4885367" y="3868357"/>
            <a:ext cx="820838" cy="414397"/>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0" name="Triangle 29">
            <a:extLst>
              <a:ext uri="{FF2B5EF4-FFF2-40B4-BE49-F238E27FC236}">
                <a16:creationId xmlns:a16="http://schemas.microsoft.com/office/drawing/2014/main" id="{1305BA5B-8532-3B78-2B68-1A9E4E136775}"/>
              </a:ext>
            </a:extLst>
          </p:cNvPr>
          <p:cNvSpPr/>
          <p:nvPr userDrawn="1"/>
        </p:nvSpPr>
        <p:spPr>
          <a:xfrm rot="5400000">
            <a:off x="2837546" y="1989901"/>
            <a:ext cx="987337" cy="49845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1" name="Triangle 30">
            <a:extLst>
              <a:ext uri="{FF2B5EF4-FFF2-40B4-BE49-F238E27FC236}">
                <a16:creationId xmlns:a16="http://schemas.microsoft.com/office/drawing/2014/main" id="{33FBEE92-26BE-1731-F09B-FB1231950172}"/>
              </a:ext>
            </a:extLst>
          </p:cNvPr>
          <p:cNvSpPr/>
          <p:nvPr userDrawn="1"/>
        </p:nvSpPr>
        <p:spPr>
          <a:xfrm rot="5400000">
            <a:off x="2837546" y="3220658"/>
            <a:ext cx="987337" cy="49845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2" name="Triangle 31">
            <a:extLst>
              <a:ext uri="{FF2B5EF4-FFF2-40B4-BE49-F238E27FC236}">
                <a16:creationId xmlns:a16="http://schemas.microsoft.com/office/drawing/2014/main" id="{858D44C7-F6EA-7E80-E6B0-8458B96572FB}"/>
              </a:ext>
            </a:extLst>
          </p:cNvPr>
          <p:cNvSpPr/>
          <p:nvPr userDrawn="1"/>
        </p:nvSpPr>
        <p:spPr>
          <a:xfrm rot="5400000">
            <a:off x="6368203" y="2735948"/>
            <a:ext cx="474136" cy="239366"/>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3" name="Triangle 32">
            <a:extLst>
              <a:ext uri="{FF2B5EF4-FFF2-40B4-BE49-F238E27FC236}">
                <a16:creationId xmlns:a16="http://schemas.microsoft.com/office/drawing/2014/main" id="{A520E2E1-BFA7-04F3-5726-24DB926CC65E}"/>
              </a:ext>
            </a:extLst>
          </p:cNvPr>
          <p:cNvSpPr/>
          <p:nvPr userDrawn="1"/>
        </p:nvSpPr>
        <p:spPr>
          <a:xfrm rot="5400000">
            <a:off x="6368203" y="1516025"/>
            <a:ext cx="474136" cy="239366"/>
          </a:xfrm>
          <a:prstGeom prst="triangle">
            <a:avLst>
              <a:gd name="adj" fmla="val 50212"/>
            </a:avLst>
          </a:prstGeom>
          <a:solidFill>
            <a:srgbClr val="C4C9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4" name="Triangle 33">
            <a:extLst>
              <a:ext uri="{FF2B5EF4-FFF2-40B4-BE49-F238E27FC236}">
                <a16:creationId xmlns:a16="http://schemas.microsoft.com/office/drawing/2014/main" id="{773E64D2-B53E-3909-8C76-A750EE58EFFD}"/>
              </a:ext>
            </a:extLst>
          </p:cNvPr>
          <p:cNvSpPr/>
          <p:nvPr userDrawn="1"/>
        </p:nvSpPr>
        <p:spPr>
          <a:xfrm rot="5400000">
            <a:off x="5639830" y="2082153"/>
            <a:ext cx="621871" cy="313949"/>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5" name="Triangle 34">
            <a:extLst>
              <a:ext uri="{FF2B5EF4-FFF2-40B4-BE49-F238E27FC236}">
                <a16:creationId xmlns:a16="http://schemas.microsoft.com/office/drawing/2014/main" id="{D7E7237B-827F-3D1E-369D-DA54B580B009}"/>
              </a:ext>
            </a:extLst>
          </p:cNvPr>
          <p:cNvSpPr/>
          <p:nvPr userDrawn="1"/>
        </p:nvSpPr>
        <p:spPr>
          <a:xfrm rot="5400000">
            <a:off x="5639830" y="3312910"/>
            <a:ext cx="621871" cy="313949"/>
          </a:xfrm>
          <a:prstGeom prst="triangle">
            <a:avLst>
              <a:gd name="adj" fmla="val 50212"/>
            </a:avLst>
          </a:prstGeom>
          <a:solidFill>
            <a:srgbClr val="27D0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6" name="Triangle 35">
            <a:extLst>
              <a:ext uri="{FF2B5EF4-FFF2-40B4-BE49-F238E27FC236}">
                <a16:creationId xmlns:a16="http://schemas.microsoft.com/office/drawing/2014/main" id="{64AB43E3-8CCA-FD2F-A56D-D21CDE0E37CC}"/>
              </a:ext>
            </a:extLst>
          </p:cNvPr>
          <p:cNvSpPr/>
          <p:nvPr userDrawn="1"/>
        </p:nvSpPr>
        <p:spPr>
          <a:xfrm rot="5400000">
            <a:off x="7101348" y="2163446"/>
            <a:ext cx="299820" cy="15136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8" name="Triangle 37">
            <a:extLst>
              <a:ext uri="{FF2B5EF4-FFF2-40B4-BE49-F238E27FC236}">
                <a16:creationId xmlns:a16="http://schemas.microsoft.com/office/drawing/2014/main" id="{C712C059-631E-B800-A395-787F0054D865}"/>
              </a:ext>
            </a:extLst>
          </p:cNvPr>
          <p:cNvSpPr/>
          <p:nvPr userDrawn="1"/>
        </p:nvSpPr>
        <p:spPr>
          <a:xfrm rot="5400000">
            <a:off x="4149879" y="4451415"/>
            <a:ext cx="987337" cy="49845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9" name="Title 1">
            <a:extLst>
              <a:ext uri="{FF2B5EF4-FFF2-40B4-BE49-F238E27FC236}">
                <a16:creationId xmlns:a16="http://schemas.microsoft.com/office/drawing/2014/main" id="{70DF3CCC-BDD3-F258-C547-3BB9AB463FFC}"/>
              </a:ext>
            </a:extLst>
          </p:cNvPr>
          <p:cNvSpPr>
            <a:spLocks noGrp="1"/>
          </p:cNvSpPr>
          <p:nvPr>
            <p:ph type="ctrTitle" hasCustomPrompt="1"/>
          </p:nvPr>
        </p:nvSpPr>
        <p:spPr>
          <a:xfrm>
            <a:off x="6380790" y="3216084"/>
            <a:ext cx="5162977" cy="987336"/>
          </a:xfrm>
        </p:spPr>
        <p:txBody>
          <a:bodyPr lIns="0" rIns="0" anchor="t" anchorCtr="0">
            <a:normAutofit/>
          </a:bodyPr>
          <a:lstStyle>
            <a:lvl1pPr algn="l">
              <a:defRPr sz="3200">
                <a:solidFill>
                  <a:srgbClr val="112034"/>
                </a:solidFill>
              </a:defRPr>
            </a:lvl1pPr>
          </a:lstStyle>
          <a:p>
            <a:r>
              <a:rPr lang="en-US" dirty="0"/>
              <a:t>Click to edit Master title </a:t>
            </a:r>
            <a:br>
              <a:rPr lang="en-US" dirty="0"/>
            </a:br>
            <a:r>
              <a:rPr lang="en-US" dirty="0"/>
              <a:t>style with up to two lines</a:t>
            </a:r>
          </a:p>
        </p:txBody>
      </p:sp>
      <p:sp>
        <p:nvSpPr>
          <p:cNvPr id="40" name="Subtitle 2">
            <a:extLst>
              <a:ext uri="{FF2B5EF4-FFF2-40B4-BE49-F238E27FC236}">
                <a16:creationId xmlns:a16="http://schemas.microsoft.com/office/drawing/2014/main" id="{81345C2A-797E-C630-52C0-C2C904D00EC6}"/>
              </a:ext>
            </a:extLst>
          </p:cNvPr>
          <p:cNvSpPr>
            <a:spLocks noGrp="1"/>
          </p:cNvSpPr>
          <p:nvPr>
            <p:ph type="subTitle" idx="1"/>
          </p:nvPr>
        </p:nvSpPr>
        <p:spPr>
          <a:xfrm>
            <a:off x="6380790" y="4263412"/>
            <a:ext cx="5162977" cy="801937"/>
          </a:xfrm>
        </p:spPr>
        <p:txBody>
          <a:bodyPr lIns="0" rIns="0">
            <a:normAutofit/>
          </a:bodyPr>
          <a:lstStyle>
            <a:lvl1pPr marL="0" indent="0" algn="l">
              <a:buNone/>
              <a:defRPr sz="2000">
                <a:solidFill>
                  <a:srgbClr val="1143B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3" name="Google Shape;14;p3">
            <a:extLst>
              <a:ext uri="{FF2B5EF4-FFF2-40B4-BE49-F238E27FC236}">
                <a16:creationId xmlns:a16="http://schemas.microsoft.com/office/drawing/2014/main" id="{D26270A4-0330-7A69-9997-DE52525C4899}"/>
              </a:ext>
            </a:extLst>
          </p:cNvPr>
          <p:cNvPicPr preferRelativeResize="0"/>
          <p:nvPr userDrawn="1"/>
        </p:nvPicPr>
        <p:blipFill>
          <a:blip r:embed="rId2"/>
          <a:stretch>
            <a:fillRect/>
          </a:stretch>
        </p:blipFill>
        <p:spPr>
          <a:xfrm>
            <a:off x="9942887" y="515425"/>
            <a:ext cx="1618636" cy="416425"/>
          </a:xfrm>
          <a:prstGeom prst="rect">
            <a:avLst/>
          </a:prstGeom>
          <a:noFill/>
          <a:ln>
            <a:noFill/>
          </a:ln>
        </p:spPr>
      </p:pic>
      <p:sp>
        <p:nvSpPr>
          <p:cNvPr id="4" name="TextBox 3">
            <a:extLst>
              <a:ext uri="{FF2B5EF4-FFF2-40B4-BE49-F238E27FC236}">
                <a16:creationId xmlns:a16="http://schemas.microsoft.com/office/drawing/2014/main" id="{432041D2-CA3B-EF1A-D1B6-250AB93C955D}"/>
              </a:ext>
            </a:extLst>
          </p:cNvPr>
          <p:cNvSpPr txBox="1"/>
          <p:nvPr userDrawn="1"/>
        </p:nvSpPr>
        <p:spPr>
          <a:xfrm>
            <a:off x="9876533" y="6421002"/>
            <a:ext cx="1764145" cy="2308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dirty="0">
                <a:solidFill>
                  <a:srgbClr val="ECECF1"/>
                </a:solidFill>
                <a:latin typeface="+mj-lt"/>
              </a:rPr>
              <a:t>Move forward with confidence  &gt;</a:t>
            </a:r>
          </a:p>
        </p:txBody>
      </p:sp>
      <p:sp>
        <p:nvSpPr>
          <p:cNvPr id="7" name="TextBox 6">
            <a:extLst>
              <a:ext uri="{FF2B5EF4-FFF2-40B4-BE49-F238E27FC236}">
                <a16:creationId xmlns:a16="http://schemas.microsoft.com/office/drawing/2014/main" id="{8C3E1EB5-B805-40BB-A6BB-49145B6AA842}"/>
              </a:ext>
            </a:extLst>
          </p:cNvPr>
          <p:cNvSpPr txBox="1"/>
          <p:nvPr userDrawn="1"/>
        </p:nvSpPr>
        <p:spPr>
          <a:xfrm>
            <a:off x="9070521" y="6421002"/>
            <a:ext cx="2570157" cy="2308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dirty="0" err="1">
                <a:solidFill>
                  <a:srgbClr val="112034"/>
                </a:solidFill>
                <a:latin typeface="+mj-lt"/>
              </a:rPr>
              <a:t>Azets</a:t>
            </a:r>
            <a:r>
              <a:rPr lang="en-US" sz="900" dirty="0">
                <a:solidFill>
                  <a:srgbClr val="112034"/>
                </a:solidFill>
                <a:latin typeface="+mj-lt"/>
              </a:rPr>
              <a:t>  &gt;  Move forward with confidence</a:t>
            </a:r>
          </a:p>
        </p:txBody>
      </p:sp>
      <p:sp>
        <p:nvSpPr>
          <p:cNvPr id="2" name="Slide Number Placeholder 6">
            <a:extLst>
              <a:ext uri="{FF2B5EF4-FFF2-40B4-BE49-F238E27FC236}">
                <a16:creationId xmlns:a16="http://schemas.microsoft.com/office/drawing/2014/main" id="{61E9A8D2-2786-D2AD-55B7-9F8529FAA3E3}"/>
              </a:ext>
            </a:extLst>
          </p:cNvPr>
          <p:cNvSpPr txBox="1">
            <a:spLocks/>
          </p:cNvSpPr>
          <p:nvPr userDrawn="1"/>
        </p:nvSpPr>
        <p:spPr>
          <a:xfrm>
            <a:off x="11561523" y="6356350"/>
            <a:ext cx="431104" cy="365125"/>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44AFB4-139B-E445-BDB1-8558FDB01158}"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3688920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ection Slide">
    <p:bg>
      <p:bgPr>
        <a:solidFill>
          <a:schemeClr val="bg1"/>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5B4263E-C735-3258-133C-E856451F1437}"/>
              </a:ext>
            </a:extLst>
          </p:cNvPr>
          <p:cNvGrpSpPr/>
          <p:nvPr userDrawn="1"/>
        </p:nvGrpSpPr>
        <p:grpSpPr>
          <a:xfrm>
            <a:off x="6268951" y="822533"/>
            <a:ext cx="4279243" cy="4184435"/>
            <a:chOff x="5262322" y="51258"/>
            <a:chExt cx="5817017" cy="5688138"/>
          </a:xfrm>
          <a:gradFill>
            <a:gsLst>
              <a:gs pos="39000">
                <a:schemeClr val="bg1"/>
              </a:gs>
              <a:gs pos="80000">
                <a:srgbClr val="ECECF1"/>
              </a:gs>
            </a:gsLst>
            <a:lin ang="12600000" scaled="0"/>
          </a:gradFill>
        </p:grpSpPr>
        <p:sp>
          <p:nvSpPr>
            <p:cNvPr id="5" name="Triangle 62">
              <a:extLst>
                <a:ext uri="{FF2B5EF4-FFF2-40B4-BE49-F238E27FC236}">
                  <a16:creationId xmlns:a16="http://schemas.microsoft.com/office/drawing/2014/main" id="{209DAE35-36EA-18E6-73DE-D79056476F55}"/>
                </a:ext>
              </a:extLst>
            </p:cNvPr>
            <p:cNvSpPr/>
            <p:nvPr userDrawn="1"/>
          </p:nvSpPr>
          <p:spPr>
            <a:xfrm rot="5400000">
              <a:off x="5690783" y="453151"/>
              <a:ext cx="1623307" cy="819521"/>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6" name="Triangle 63">
              <a:extLst>
                <a:ext uri="{FF2B5EF4-FFF2-40B4-BE49-F238E27FC236}">
                  <a16:creationId xmlns:a16="http://schemas.microsoft.com/office/drawing/2014/main" id="{A63554E5-4A5E-310A-17F0-15936B09C4E4}"/>
                </a:ext>
              </a:extLst>
            </p:cNvPr>
            <p:cNvSpPr/>
            <p:nvPr userDrawn="1"/>
          </p:nvSpPr>
          <p:spPr>
            <a:xfrm rot="5400000">
              <a:off x="5690783" y="2124857"/>
              <a:ext cx="1623307" cy="819521"/>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7" name="Triangle 64">
              <a:extLst>
                <a:ext uri="{FF2B5EF4-FFF2-40B4-BE49-F238E27FC236}">
                  <a16:creationId xmlns:a16="http://schemas.microsoft.com/office/drawing/2014/main" id="{A555B326-A95C-7343-6179-B43235D7C270}"/>
                </a:ext>
              </a:extLst>
            </p:cNvPr>
            <p:cNvSpPr/>
            <p:nvPr userDrawn="1"/>
          </p:nvSpPr>
          <p:spPr>
            <a:xfrm rot="5400000">
              <a:off x="5690783" y="3796564"/>
              <a:ext cx="1623307" cy="819521"/>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8" name="Triangle 65">
              <a:extLst>
                <a:ext uri="{FF2B5EF4-FFF2-40B4-BE49-F238E27FC236}">
                  <a16:creationId xmlns:a16="http://schemas.microsoft.com/office/drawing/2014/main" id="{92D1F486-0E94-99B0-E5EB-C1AF27DDCD12}"/>
                </a:ext>
              </a:extLst>
            </p:cNvPr>
            <p:cNvSpPr/>
            <p:nvPr userDrawn="1"/>
          </p:nvSpPr>
          <p:spPr>
            <a:xfrm rot="5400000">
              <a:off x="6725693" y="1348274"/>
              <a:ext cx="1352985" cy="683049"/>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9" name="Triangle 66">
              <a:extLst>
                <a:ext uri="{FF2B5EF4-FFF2-40B4-BE49-F238E27FC236}">
                  <a16:creationId xmlns:a16="http://schemas.microsoft.com/office/drawing/2014/main" id="{88088BA7-9283-AFF3-9C28-6E0D8B3957DD}"/>
                </a:ext>
              </a:extLst>
            </p:cNvPr>
            <p:cNvSpPr/>
            <p:nvPr userDrawn="1"/>
          </p:nvSpPr>
          <p:spPr>
            <a:xfrm rot="5400000">
              <a:off x="6725693" y="3034827"/>
              <a:ext cx="1352985" cy="683049"/>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10" name="Triangle 67">
              <a:extLst>
                <a:ext uri="{FF2B5EF4-FFF2-40B4-BE49-F238E27FC236}">
                  <a16:creationId xmlns:a16="http://schemas.microsoft.com/office/drawing/2014/main" id="{A2C7F567-6BD2-AB14-BA95-D4DBA89CC730}"/>
                </a:ext>
              </a:extLst>
            </p:cNvPr>
            <p:cNvSpPr/>
            <p:nvPr userDrawn="1"/>
          </p:nvSpPr>
          <p:spPr>
            <a:xfrm rot="5400000">
              <a:off x="7733560" y="578979"/>
              <a:ext cx="1124825" cy="567864"/>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11" name="Triangle 68">
              <a:extLst>
                <a:ext uri="{FF2B5EF4-FFF2-40B4-BE49-F238E27FC236}">
                  <a16:creationId xmlns:a16="http://schemas.microsoft.com/office/drawing/2014/main" id="{65174EEE-6953-D368-2607-06E32AD79EC8}"/>
                </a:ext>
              </a:extLst>
            </p:cNvPr>
            <p:cNvSpPr/>
            <p:nvPr userDrawn="1"/>
          </p:nvSpPr>
          <p:spPr>
            <a:xfrm rot="5400000">
              <a:off x="7733560" y="2250685"/>
              <a:ext cx="1124825" cy="567864"/>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12" name="Triangle 69">
              <a:extLst>
                <a:ext uri="{FF2B5EF4-FFF2-40B4-BE49-F238E27FC236}">
                  <a16:creationId xmlns:a16="http://schemas.microsoft.com/office/drawing/2014/main" id="{9675C0FC-526F-CAAB-D009-3E3B8708A5B7}"/>
                </a:ext>
              </a:extLst>
            </p:cNvPr>
            <p:cNvSpPr/>
            <p:nvPr userDrawn="1"/>
          </p:nvSpPr>
          <p:spPr>
            <a:xfrm rot="5400000">
              <a:off x="7733560" y="3922393"/>
              <a:ext cx="1124825" cy="567864"/>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13" name="Triangle 70">
              <a:extLst>
                <a:ext uri="{FF2B5EF4-FFF2-40B4-BE49-F238E27FC236}">
                  <a16:creationId xmlns:a16="http://schemas.microsoft.com/office/drawing/2014/main" id="{054F96AB-59CB-AE59-572B-48CB4FE5C11B}"/>
                </a:ext>
              </a:extLst>
            </p:cNvPr>
            <p:cNvSpPr/>
            <p:nvPr userDrawn="1"/>
          </p:nvSpPr>
          <p:spPr>
            <a:xfrm rot="5400000">
              <a:off x="4927354" y="1348274"/>
              <a:ext cx="1352985" cy="683049"/>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14" name="Triangle 71">
              <a:extLst>
                <a:ext uri="{FF2B5EF4-FFF2-40B4-BE49-F238E27FC236}">
                  <a16:creationId xmlns:a16="http://schemas.microsoft.com/office/drawing/2014/main" id="{03B01054-E1E9-031B-A37E-AF4ADDAADA2B}"/>
                </a:ext>
              </a:extLst>
            </p:cNvPr>
            <p:cNvSpPr/>
            <p:nvPr userDrawn="1"/>
          </p:nvSpPr>
          <p:spPr>
            <a:xfrm rot="5400000">
              <a:off x="4927354" y="3034827"/>
              <a:ext cx="1352985" cy="683049"/>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15" name="Triangle 72">
              <a:extLst>
                <a:ext uri="{FF2B5EF4-FFF2-40B4-BE49-F238E27FC236}">
                  <a16:creationId xmlns:a16="http://schemas.microsoft.com/office/drawing/2014/main" id="{1A8BDBAA-AE80-B77A-4703-A0BEB02E22C8}"/>
                </a:ext>
              </a:extLst>
            </p:cNvPr>
            <p:cNvSpPr/>
            <p:nvPr userDrawn="1"/>
          </p:nvSpPr>
          <p:spPr>
            <a:xfrm rot="5400000">
              <a:off x="9765546" y="2370610"/>
              <a:ext cx="649726" cy="328012"/>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16" name="Triangle 73">
              <a:extLst>
                <a:ext uri="{FF2B5EF4-FFF2-40B4-BE49-F238E27FC236}">
                  <a16:creationId xmlns:a16="http://schemas.microsoft.com/office/drawing/2014/main" id="{C67A8120-45B0-4ED0-5078-6FF673A34A25}"/>
                </a:ext>
              </a:extLst>
            </p:cNvPr>
            <p:cNvSpPr/>
            <p:nvPr userDrawn="1"/>
          </p:nvSpPr>
          <p:spPr>
            <a:xfrm rot="5400000">
              <a:off x="9765546" y="4035524"/>
              <a:ext cx="649726" cy="328012"/>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17" name="Triangle 74">
              <a:extLst>
                <a:ext uri="{FF2B5EF4-FFF2-40B4-BE49-F238E27FC236}">
                  <a16:creationId xmlns:a16="http://schemas.microsoft.com/office/drawing/2014/main" id="{369303DE-30B7-C825-25FB-263A7136A47E}"/>
                </a:ext>
              </a:extLst>
            </p:cNvPr>
            <p:cNvSpPr/>
            <p:nvPr userDrawn="1"/>
          </p:nvSpPr>
          <p:spPr>
            <a:xfrm rot="5400000">
              <a:off x="8767429" y="1474691"/>
              <a:ext cx="852173" cy="430216"/>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18" name="Triangle 75">
              <a:extLst>
                <a:ext uri="{FF2B5EF4-FFF2-40B4-BE49-F238E27FC236}">
                  <a16:creationId xmlns:a16="http://schemas.microsoft.com/office/drawing/2014/main" id="{D8F18560-3611-26E8-EB8A-B0A91C9B6B23}"/>
                </a:ext>
              </a:extLst>
            </p:cNvPr>
            <p:cNvSpPr/>
            <p:nvPr userDrawn="1"/>
          </p:nvSpPr>
          <p:spPr>
            <a:xfrm rot="5400000">
              <a:off x="8767429" y="3161243"/>
              <a:ext cx="852173" cy="430216"/>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19" name="Triangle 76">
              <a:extLst>
                <a:ext uri="{FF2B5EF4-FFF2-40B4-BE49-F238E27FC236}">
                  <a16:creationId xmlns:a16="http://schemas.microsoft.com/office/drawing/2014/main" id="{6071B8BE-7DB0-A798-40F6-2C07DED93AF5}"/>
                </a:ext>
              </a:extLst>
            </p:cNvPr>
            <p:cNvSpPr/>
            <p:nvPr userDrawn="1"/>
          </p:nvSpPr>
          <p:spPr>
            <a:xfrm rot="5400000">
              <a:off x="10770202" y="1586089"/>
              <a:ext cx="410855" cy="207418"/>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0" name="Triangle 77">
              <a:extLst>
                <a:ext uri="{FF2B5EF4-FFF2-40B4-BE49-F238E27FC236}">
                  <a16:creationId xmlns:a16="http://schemas.microsoft.com/office/drawing/2014/main" id="{62FB784C-F096-3D56-710E-72BC94063FAB}"/>
                </a:ext>
              </a:extLst>
            </p:cNvPr>
            <p:cNvSpPr/>
            <p:nvPr userDrawn="1"/>
          </p:nvSpPr>
          <p:spPr>
            <a:xfrm rot="5400000">
              <a:off x="10770202" y="3272642"/>
              <a:ext cx="410855" cy="207418"/>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3" name="Triangle 78">
              <a:extLst>
                <a:ext uri="{FF2B5EF4-FFF2-40B4-BE49-F238E27FC236}">
                  <a16:creationId xmlns:a16="http://schemas.microsoft.com/office/drawing/2014/main" id="{2BD17F84-CDFD-D327-7959-EBEA9410A82F}"/>
                </a:ext>
              </a:extLst>
            </p:cNvPr>
            <p:cNvSpPr/>
            <p:nvPr userDrawn="1"/>
          </p:nvSpPr>
          <p:spPr>
            <a:xfrm rot="5400000">
              <a:off x="6725693" y="4721379"/>
              <a:ext cx="1352985" cy="683049"/>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grpSp>
      <p:sp>
        <p:nvSpPr>
          <p:cNvPr id="21" name="Title 1">
            <a:extLst>
              <a:ext uri="{FF2B5EF4-FFF2-40B4-BE49-F238E27FC236}">
                <a16:creationId xmlns:a16="http://schemas.microsoft.com/office/drawing/2014/main" id="{5EE7EB43-D363-C156-A89C-E901A8437D21}"/>
              </a:ext>
            </a:extLst>
          </p:cNvPr>
          <p:cNvSpPr>
            <a:spLocks noGrp="1"/>
          </p:cNvSpPr>
          <p:nvPr>
            <p:ph type="ctrTitle" hasCustomPrompt="1"/>
          </p:nvPr>
        </p:nvSpPr>
        <p:spPr>
          <a:xfrm>
            <a:off x="643165" y="2644721"/>
            <a:ext cx="5162977" cy="891259"/>
          </a:xfrm>
        </p:spPr>
        <p:txBody>
          <a:bodyPr lIns="0" rIns="0" anchor="b">
            <a:normAutofit/>
          </a:bodyPr>
          <a:lstStyle>
            <a:lvl1pPr algn="l">
              <a:defRPr sz="3200">
                <a:solidFill>
                  <a:srgbClr val="112034"/>
                </a:solidFill>
              </a:defRPr>
            </a:lvl1pPr>
          </a:lstStyle>
          <a:p>
            <a:r>
              <a:rPr lang="en-US" dirty="0"/>
              <a:t>Click to edit Master title </a:t>
            </a:r>
            <a:br>
              <a:rPr lang="en-US" dirty="0"/>
            </a:br>
            <a:r>
              <a:rPr lang="en-US" dirty="0"/>
              <a:t>style with up to two lines</a:t>
            </a:r>
          </a:p>
        </p:txBody>
      </p:sp>
      <p:sp>
        <p:nvSpPr>
          <p:cNvPr id="22" name="Subtitle 2">
            <a:extLst>
              <a:ext uri="{FF2B5EF4-FFF2-40B4-BE49-F238E27FC236}">
                <a16:creationId xmlns:a16="http://schemas.microsoft.com/office/drawing/2014/main" id="{CCA6A6FB-77B3-0DA3-FB39-1A58623A1635}"/>
              </a:ext>
            </a:extLst>
          </p:cNvPr>
          <p:cNvSpPr>
            <a:spLocks noGrp="1"/>
          </p:cNvSpPr>
          <p:nvPr>
            <p:ph type="subTitle" idx="1"/>
          </p:nvPr>
        </p:nvSpPr>
        <p:spPr>
          <a:xfrm>
            <a:off x="635001" y="3653239"/>
            <a:ext cx="5162977" cy="801937"/>
          </a:xfrm>
        </p:spPr>
        <p:txBody>
          <a:bodyPr lIns="0" rIns="0">
            <a:normAutofit/>
          </a:bodyPr>
          <a:lstStyle>
            <a:lvl1pPr marL="0" indent="0" algn="l">
              <a:buNone/>
              <a:defRPr sz="2000">
                <a:solidFill>
                  <a:srgbClr val="1143B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30" name="Text Placeholder 29">
            <a:extLst>
              <a:ext uri="{FF2B5EF4-FFF2-40B4-BE49-F238E27FC236}">
                <a16:creationId xmlns:a16="http://schemas.microsoft.com/office/drawing/2014/main" id="{7E84E34B-6316-9A0D-8401-8C85209FF45C}"/>
              </a:ext>
            </a:extLst>
          </p:cNvPr>
          <p:cNvSpPr>
            <a:spLocks noGrp="1"/>
          </p:cNvSpPr>
          <p:nvPr>
            <p:ph type="body" sz="quarter" idx="13"/>
          </p:nvPr>
        </p:nvSpPr>
        <p:spPr>
          <a:xfrm>
            <a:off x="643165" y="408896"/>
            <a:ext cx="4827588" cy="319238"/>
          </a:xfrm>
        </p:spPr>
        <p:txBody>
          <a:bodyPr lIns="0" rIns="0">
            <a:normAutofit/>
          </a:bodyPr>
          <a:lstStyle>
            <a:lvl1pPr marL="7938" indent="-7938">
              <a:spcBef>
                <a:spcPts val="600"/>
              </a:spcBef>
              <a:buFontTx/>
              <a:buNone/>
              <a:tabLst/>
              <a:defRPr sz="1800">
                <a:solidFill>
                  <a:srgbClr val="112034"/>
                </a:solidFill>
                <a:latin typeface="+mj-lt"/>
              </a:defRPr>
            </a:lvl1pPr>
            <a:lvl2pPr marL="457200" indent="0">
              <a:buFontTx/>
              <a:buNone/>
              <a:defRPr>
                <a:latin typeface="+mj-lt"/>
              </a:defRPr>
            </a:lvl2pPr>
            <a:lvl3pPr marL="914400" indent="0">
              <a:buFontTx/>
              <a:buNone/>
              <a:defRPr>
                <a:latin typeface="+mj-lt"/>
              </a:defRPr>
            </a:lvl3pPr>
            <a:lvl4pPr marL="1371600" indent="0">
              <a:buFontTx/>
              <a:buNone/>
              <a:defRPr>
                <a:latin typeface="+mj-lt"/>
              </a:defRPr>
            </a:lvl4pPr>
            <a:lvl5pPr marL="1828800" indent="0">
              <a:buFontTx/>
              <a:buNone/>
              <a:defRPr>
                <a:latin typeface="+mj-lt"/>
              </a:defRPr>
            </a:lvl5pPr>
          </a:lstStyle>
          <a:p>
            <a:pPr lvl="0"/>
            <a:r>
              <a:rPr lang="en-US"/>
              <a:t>Click to edit Master text styles</a:t>
            </a:r>
          </a:p>
        </p:txBody>
      </p:sp>
      <p:sp>
        <p:nvSpPr>
          <p:cNvPr id="34" name="TextBox 33">
            <a:extLst>
              <a:ext uri="{FF2B5EF4-FFF2-40B4-BE49-F238E27FC236}">
                <a16:creationId xmlns:a16="http://schemas.microsoft.com/office/drawing/2014/main" id="{EAA9733A-51F9-D4FA-1CAC-7C6D879B99D5}"/>
              </a:ext>
            </a:extLst>
          </p:cNvPr>
          <p:cNvSpPr txBox="1"/>
          <p:nvPr userDrawn="1"/>
        </p:nvSpPr>
        <p:spPr>
          <a:xfrm>
            <a:off x="9005207" y="6421002"/>
            <a:ext cx="2635471" cy="2308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dirty="0" err="1">
                <a:solidFill>
                  <a:srgbClr val="ECECF1"/>
                </a:solidFill>
                <a:latin typeface="+mj-lt"/>
              </a:rPr>
              <a:t>Azets</a:t>
            </a:r>
            <a:r>
              <a:rPr lang="en-US" sz="900" dirty="0">
                <a:solidFill>
                  <a:srgbClr val="ECECF1"/>
                </a:solidFill>
                <a:latin typeface="+mj-lt"/>
              </a:rPr>
              <a:t>  &gt;  Move forward with confidence</a:t>
            </a:r>
          </a:p>
        </p:txBody>
      </p:sp>
      <p:sp>
        <p:nvSpPr>
          <p:cNvPr id="35" name="Text Placeholder 29">
            <a:extLst>
              <a:ext uri="{FF2B5EF4-FFF2-40B4-BE49-F238E27FC236}">
                <a16:creationId xmlns:a16="http://schemas.microsoft.com/office/drawing/2014/main" id="{D8F5138C-35AD-0CFB-8D17-6F719BF891B4}"/>
              </a:ext>
            </a:extLst>
          </p:cNvPr>
          <p:cNvSpPr>
            <a:spLocks noGrp="1"/>
          </p:cNvSpPr>
          <p:nvPr>
            <p:ph type="body" sz="quarter" idx="14" hasCustomPrompt="1"/>
          </p:nvPr>
        </p:nvSpPr>
        <p:spPr>
          <a:xfrm>
            <a:off x="8818185" y="2519479"/>
            <a:ext cx="3166659" cy="3094802"/>
          </a:xfrm>
        </p:spPr>
        <p:txBody>
          <a:bodyPr>
            <a:noAutofit/>
          </a:bodyPr>
          <a:lstStyle>
            <a:lvl1pPr marL="7938" indent="-7938">
              <a:spcBef>
                <a:spcPts val="600"/>
              </a:spcBef>
              <a:buFontTx/>
              <a:buNone/>
              <a:tabLst/>
              <a:defRPr sz="20000">
                <a:ln w="6350">
                  <a:solidFill>
                    <a:srgbClr val="1143BE"/>
                  </a:solidFill>
                </a:ln>
                <a:noFill/>
                <a:latin typeface="+mj-lt"/>
              </a:defRPr>
            </a:lvl1pPr>
            <a:lvl2pPr marL="457200" indent="0">
              <a:buFontTx/>
              <a:buNone/>
              <a:defRPr>
                <a:latin typeface="+mj-lt"/>
              </a:defRPr>
            </a:lvl2pPr>
            <a:lvl3pPr marL="914400" indent="0">
              <a:buFontTx/>
              <a:buNone/>
              <a:defRPr>
                <a:latin typeface="+mj-lt"/>
              </a:defRPr>
            </a:lvl3pPr>
            <a:lvl4pPr marL="1371600" indent="0">
              <a:buFontTx/>
              <a:buNone/>
              <a:defRPr>
                <a:latin typeface="+mj-lt"/>
              </a:defRPr>
            </a:lvl4pPr>
            <a:lvl5pPr marL="1828800" indent="0">
              <a:buFontTx/>
              <a:buNone/>
              <a:defRPr>
                <a:latin typeface="+mj-lt"/>
              </a:defRPr>
            </a:lvl5pPr>
          </a:lstStyle>
          <a:p>
            <a:pPr lvl="0"/>
            <a:r>
              <a:rPr lang="en-GB" dirty="0"/>
              <a:t>01</a:t>
            </a:r>
          </a:p>
        </p:txBody>
      </p:sp>
      <p:sp>
        <p:nvSpPr>
          <p:cNvPr id="54" name="Triangle 53">
            <a:extLst>
              <a:ext uri="{FF2B5EF4-FFF2-40B4-BE49-F238E27FC236}">
                <a16:creationId xmlns:a16="http://schemas.microsoft.com/office/drawing/2014/main" id="{19B62225-DCB5-14A8-9E6B-CE3463AA66A4}"/>
              </a:ext>
            </a:extLst>
          </p:cNvPr>
          <p:cNvSpPr/>
          <p:nvPr userDrawn="1"/>
        </p:nvSpPr>
        <p:spPr>
          <a:xfrm rot="5400000">
            <a:off x="8851246" y="1870937"/>
            <a:ext cx="621871" cy="313949"/>
          </a:xfrm>
          <a:prstGeom prst="triangle">
            <a:avLst>
              <a:gd name="adj" fmla="val 50212"/>
            </a:avLst>
          </a:prstGeom>
          <a:solidFill>
            <a:srgbClr val="1143B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57" name="Triangle 56">
            <a:extLst>
              <a:ext uri="{FF2B5EF4-FFF2-40B4-BE49-F238E27FC236}">
                <a16:creationId xmlns:a16="http://schemas.microsoft.com/office/drawing/2014/main" id="{07AE5799-C4F3-E95F-E1A9-CED0ADC6EE9D}"/>
              </a:ext>
            </a:extLst>
          </p:cNvPr>
          <p:cNvSpPr/>
          <p:nvPr userDrawn="1"/>
        </p:nvSpPr>
        <p:spPr>
          <a:xfrm rot="5400000">
            <a:off x="8104643" y="3699288"/>
            <a:ext cx="764515" cy="385963"/>
          </a:xfrm>
          <a:prstGeom prst="triangle">
            <a:avLst>
              <a:gd name="adj" fmla="val 50212"/>
            </a:avLst>
          </a:prstGeom>
          <a:solidFill>
            <a:srgbClr val="27D0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 name="Slide Number Placeholder 6">
            <a:extLst>
              <a:ext uri="{FF2B5EF4-FFF2-40B4-BE49-F238E27FC236}">
                <a16:creationId xmlns:a16="http://schemas.microsoft.com/office/drawing/2014/main" id="{3986F167-0B9E-AB92-BCF1-A6EFE6D166A6}"/>
              </a:ext>
            </a:extLst>
          </p:cNvPr>
          <p:cNvSpPr txBox="1">
            <a:spLocks/>
          </p:cNvSpPr>
          <p:nvPr userDrawn="1"/>
        </p:nvSpPr>
        <p:spPr>
          <a:xfrm>
            <a:off x="11561523" y="6356350"/>
            <a:ext cx="431104" cy="365125"/>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44AFB4-139B-E445-BDB1-8558FDB01158}" type="slidenum">
              <a:rPr lang="en-US" smtClean="0">
                <a:solidFill>
                  <a:schemeClr val="bg1"/>
                </a:solidFill>
              </a:rPr>
              <a:pPr/>
              <a:t>‹#›</a:t>
            </a:fld>
            <a:endParaRPr lang="en-US" dirty="0">
              <a:solidFill>
                <a:schemeClr val="bg1"/>
              </a:solidFill>
            </a:endParaRPr>
          </a:p>
        </p:txBody>
      </p:sp>
      <p:pic>
        <p:nvPicPr>
          <p:cNvPr id="3" name="Google Shape;2213;p149">
            <a:extLst>
              <a:ext uri="{FF2B5EF4-FFF2-40B4-BE49-F238E27FC236}">
                <a16:creationId xmlns:a16="http://schemas.microsoft.com/office/drawing/2014/main" id="{858862A9-745F-EF88-4364-0E7EEC517ACF}"/>
              </a:ext>
            </a:extLst>
          </p:cNvPr>
          <p:cNvPicPr preferRelativeResize="0"/>
          <p:nvPr userDrawn="1"/>
        </p:nvPicPr>
        <p:blipFill>
          <a:blip r:embed="rId2">
            <a:alphaModFix/>
          </a:blip>
          <a:stretch>
            <a:fillRect/>
          </a:stretch>
        </p:blipFill>
        <p:spPr>
          <a:xfrm>
            <a:off x="609600" y="6257149"/>
            <a:ext cx="358750" cy="260600"/>
          </a:xfrm>
          <a:prstGeom prst="rect">
            <a:avLst/>
          </a:prstGeom>
          <a:noFill/>
          <a:ln>
            <a:noFill/>
          </a:ln>
        </p:spPr>
      </p:pic>
      <p:sp>
        <p:nvSpPr>
          <p:cNvPr id="25" name="Triangle 53">
            <a:extLst>
              <a:ext uri="{FF2B5EF4-FFF2-40B4-BE49-F238E27FC236}">
                <a16:creationId xmlns:a16="http://schemas.microsoft.com/office/drawing/2014/main" id="{594A900D-E9A4-91C3-479F-3123D76882CC}"/>
              </a:ext>
            </a:extLst>
          </p:cNvPr>
          <p:cNvSpPr/>
          <p:nvPr userDrawn="1"/>
        </p:nvSpPr>
        <p:spPr>
          <a:xfrm rot="5400000">
            <a:off x="9581712" y="1287099"/>
            <a:ext cx="477967" cy="241300"/>
          </a:xfrm>
          <a:prstGeom prst="triangle">
            <a:avLst>
              <a:gd name="adj" fmla="val 50212"/>
            </a:avLst>
          </a:prstGeom>
          <a:solidFill>
            <a:srgbClr val="EC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6" name="Triangle 53">
            <a:extLst>
              <a:ext uri="{FF2B5EF4-FFF2-40B4-BE49-F238E27FC236}">
                <a16:creationId xmlns:a16="http://schemas.microsoft.com/office/drawing/2014/main" id="{F3FEA644-DEAB-9DAB-5F01-DA58D3E89DCA}"/>
              </a:ext>
            </a:extLst>
          </p:cNvPr>
          <p:cNvSpPr/>
          <p:nvPr userDrawn="1"/>
        </p:nvSpPr>
        <p:spPr>
          <a:xfrm rot="5400000">
            <a:off x="10320780" y="1951620"/>
            <a:ext cx="302244" cy="152587"/>
          </a:xfrm>
          <a:prstGeom prst="triangle">
            <a:avLst>
              <a:gd name="adj" fmla="val 50212"/>
            </a:avLst>
          </a:prstGeom>
          <a:solidFill>
            <a:srgbClr val="EC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Tree>
    <p:extLst>
      <p:ext uri="{BB962C8B-B14F-4D97-AF65-F5344CB8AC3E}">
        <p14:creationId xmlns:p14="http://schemas.microsoft.com/office/powerpoint/2010/main" val="1018148462"/>
      </p:ext>
    </p:extLst>
  </p:cSld>
  <p:clrMapOvr>
    <a:masterClrMapping/>
  </p:clrMapOvr>
  <p:extLst>
    <p:ext uri="{DCECCB84-F9BA-43D5-87BE-67443E8EF086}">
      <p15:sldGuideLst xmlns:p15="http://schemas.microsoft.com/office/powerpoint/2012/main">
        <p15:guide id="1" orient="horz" pos="1661" userDrawn="1">
          <p15:clr>
            <a:srgbClr val="FBAE40"/>
          </p15:clr>
        </p15:guide>
        <p15:guide id="2" pos="393" userDrawn="1">
          <p15:clr>
            <a:srgbClr val="FBAE40"/>
          </p15:clr>
        </p15:guide>
        <p15:guide id="3" pos="2978" userDrawn="1">
          <p15:clr>
            <a:srgbClr val="FBAE40"/>
          </p15:clr>
        </p15:guide>
        <p15:guide id="4" orient="horz" pos="102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vider slide ligh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FD3C9498-FC6E-AD11-3AC0-CBC42D1180FF}"/>
              </a:ext>
            </a:extLst>
          </p:cNvPr>
          <p:cNvGrpSpPr/>
          <p:nvPr userDrawn="1"/>
        </p:nvGrpSpPr>
        <p:grpSpPr>
          <a:xfrm>
            <a:off x="9005207" y="-1293180"/>
            <a:ext cx="4453018" cy="10250846"/>
            <a:chOff x="9005207" y="-1310046"/>
            <a:chExt cx="4453018" cy="10250846"/>
          </a:xfrm>
        </p:grpSpPr>
        <p:pic>
          <p:nvPicPr>
            <p:cNvPr id="4" name="Picture 3">
              <a:extLst>
                <a:ext uri="{FF2B5EF4-FFF2-40B4-BE49-F238E27FC236}">
                  <a16:creationId xmlns:a16="http://schemas.microsoft.com/office/drawing/2014/main" id="{041C0113-5983-5723-C89C-490C6F6B4F82}"/>
                </a:ext>
              </a:extLst>
            </p:cNvPr>
            <p:cNvPicPr>
              <a:picLocks noChangeAspect="1"/>
            </p:cNvPicPr>
            <p:nvPr userDrawn="1"/>
          </p:nvPicPr>
          <p:blipFill>
            <a:blip r:embed="rId2">
              <a:alphaModFix amt="50000"/>
            </a:blip>
            <a:stretch>
              <a:fillRect/>
            </a:stretch>
          </p:blipFill>
          <p:spPr>
            <a:xfrm>
              <a:off x="9005207" y="-1310046"/>
              <a:ext cx="4453018" cy="10250846"/>
            </a:xfrm>
            <a:prstGeom prst="rect">
              <a:avLst/>
            </a:prstGeom>
          </p:spPr>
        </p:pic>
        <p:sp>
          <p:nvSpPr>
            <p:cNvPr id="5" name="Triangle 30">
              <a:extLst>
                <a:ext uri="{FF2B5EF4-FFF2-40B4-BE49-F238E27FC236}">
                  <a16:creationId xmlns:a16="http://schemas.microsoft.com/office/drawing/2014/main" id="{947D1C14-ED4A-7149-1B08-783A623527FC}"/>
                </a:ext>
              </a:extLst>
            </p:cNvPr>
            <p:cNvSpPr/>
            <p:nvPr userDrawn="1"/>
          </p:nvSpPr>
          <p:spPr>
            <a:xfrm rot="5400000">
              <a:off x="11328339" y="3223723"/>
              <a:ext cx="536576" cy="270889"/>
            </a:xfrm>
            <a:prstGeom prst="triangle">
              <a:avLst>
                <a:gd name="adj" fmla="val 50212"/>
              </a:avLst>
            </a:prstGeom>
            <a:solidFill>
              <a:srgbClr val="27D0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6" name="Triangle 31">
              <a:extLst>
                <a:ext uri="{FF2B5EF4-FFF2-40B4-BE49-F238E27FC236}">
                  <a16:creationId xmlns:a16="http://schemas.microsoft.com/office/drawing/2014/main" id="{BD4A0644-6782-8505-971C-B2CB67DB4B2F}"/>
                </a:ext>
              </a:extLst>
            </p:cNvPr>
            <p:cNvSpPr/>
            <p:nvPr userDrawn="1"/>
          </p:nvSpPr>
          <p:spPr>
            <a:xfrm rot="5400000">
              <a:off x="10266819" y="4227493"/>
              <a:ext cx="469889" cy="237222"/>
            </a:xfrm>
            <a:prstGeom prst="triangle">
              <a:avLst>
                <a:gd name="adj" fmla="val 50212"/>
              </a:avLst>
            </a:prstGeom>
            <a:solidFill>
              <a:srgbClr val="1143B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grpSp>
      <p:sp>
        <p:nvSpPr>
          <p:cNvPr id="21" name="Title 1">
            <a:extLst>
              <a:ext uri="{FF2B5EF4-FFF2-40B4-BE49-F238E27FC236}">
                <a16:creationId xmlns:a16="http://schemas.microsoft.com/office/drawing/2014/main" id="{5EE7EB43-D363-C156-A89C-E901A8437D21}"/>
              </a:ext>
            </a:extLst>
          </p:cNvPr>
          <p:cNvSpPr>
            <a:spLocks noGrp="1"/>
          </p:cNvSpPr>
          <p:nvPr>
            <p:ph type="ctrTitle" hasCustomPrompt="1"/>
          </p:nvPr>
        </p:nvSpPr>
        <p:spPr>
          <a:xfrm>
            <a:off x="643165" y="2644721"/>
            <a:ext cx="5162977" cy="891259"/>
          </a:xfrm>
        </p:spPr>
        <p:txBody>
          <a:bodyPr lIns="0" rIns="0" anchor="b">
            <a:normAutofit/>
          </a:bodyPr>
          <a:lstStyle>
            <a:lvl1pPr algn="l">
              <a:defRPr sz="3200">
                <a:solidFill>
                  <a:srgbClr val="112034"/>
                </a:solidFill>
              </a:defRPr>
            </a:lvl1pPr>
          </a:lstStyle>
          <a:p>
            <a:r>
              <a:rPr lang="en-US" dirty="0"/>
              <a:t>Click to edit Master title </a:t>
            </a:r>
            <a:br>
              <a:rPr lang="en-US" dirty="0"/>
            </a:br>
            <a:r>
              <a:rPr lang="en-US" dirty="0"/>
              <a:t>style with up to two lines</a:t>
            </a:r>
          </a:p>
        </p:txBody>
      </p:sp>
      <p:sp>
        <p:nvSpPr>
          <p:cNvPr id="22" name="Subtitle 2">
            <a:extLst>
              <a:ext uri="{FF2B5EF4-FFF2-40B4-BE49-F238E27FC236}">
                <a16:creationId xmlns:a16="http://schemas.microsoft.com/office/drawing/2014/main" id="{CCA6A6FB-77B3-0DA3-FB39-1A58623A1635}"/>
              </a:ext>
            </a:extLst>
          </p:cNvPr>
          <p:cNvSpPr>
            <a:spLocks noGrp="1"/>
          </p:cNvSpPr>
          <p:nvPr>
            <p:ph type="subTitle" idx="1"/>
          </p:nvPr>
        </p:nvSpPr>
        <p:spPr>
          <a:xfrm>
            <a:off x="635001" y="3653239"/>
            <a:ext cx="5162977" cy="801937"/>
          </a:xfrm>
        </p:spPr>
        <p:txBody>
          <a:bodyPr lIns="0" rIns="0">
            <a:normAutofit/>
          </a:bodyPr>
          <a:lstStyle>
            <a:lvl1pPr marL="0" indent="0" algn="l">
              <a:buNone/>
              <a:defRPr sz="2000">
                <a:solidFill>
                  <a:srgbClr val="1143B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30" name="Text Placeholder 29">
            <a:extLst>
              <a:ext uri="{FF2B5EF4-FFF2-40B4-BE49-F238E27FC236}">
                <a16:creationId xmlns:a16="http://schemas.microsoft.com/office/drawing/2014/main" id="{7E84E34B-6316-9A0D-8401-8C85209FF45C}"/>
              </a:ext>
            </a:extLst>
          </p:cNvPr>
          <p:cNvSpPr>
            <a:spLocks noGrp="1"/>
          </p:cNvSpPr>
          <p:nvPr>
            <p:ph type="body" sz="quarter" idx="13"/>
          </p:nvPr>
        </p:nvSpPr>
        <p:spPr>
          <a:xfrm>
            <a:off x="643165" y="408895"/>
            <a:ext cx="4827588" cy="327705"/>
          </a:xfrm>
        </p:spPr>
        <p:txBody>
          <a:bodyPr lIns="0" rIns="0">
            <a:normAutofit/>
          </a:bodyPr>
          <a:lstStyle>
            <a:lvl1pPr marL="7938" indent="-7938">
              <a:spcBef>
                <a:spcPts val="600"/>
              </a:spcBef>
              <a:buFontTx/>
              <a:buNone/>
              <a:tabLst/>
              <a:defRPr sz="1800">
                <a:solidFill>
                  <a:srgbClr val="112034"/>
                </a:solidFill>
                <a:latin typeface="+mj-lt"/>
              </a:defRPr>
            </a:lvl1pPr>
            <a:lvl2pPr marL="457200" indent="0">
              <a:buFontTx/>
              <a:buNone/>
              <a:defRPr>
                <a:latin typeface="+mj-lt"/>
              </a:defRPr>
            </a:lvl2pPr>
            <a:lvl3pPr marL="914400" indent="0">
              <a:buFontTx/>
              <a:buNone/>
              <a:defRPr>
                <a:latin typeface="+mj-lt"/>
              </a:defRPr>
            </a:lvl3pPr>
            <a:lvl4pPr marL="1371600" indent="0">
              <a:buFontTx/>
              <a:buNone/>
              <a:defRPr>
                <a:latin typeface="+mj-lt"/>
              </a:defRPr>
            </a:lvl4pPr>
            <a:lvl5pPr marL="1828800" indent="0">
              <a:buFontTx/>
              <a:buNone/>
              <a:defRPr>
                <a:latin typeface="+mj-lt"/>
              </a:defRPr>
            </a:lvl5pPr>
          </a:lstStyle>
          <a:p>
            <a:pPr lvl="0"/>
            <a:r>
              <a:rPr lang="en-US"/>
              <a:t>Click to edit Master text styles</a:t>
            </a:r>
          </a:p>
        </p:txBody>
      </p:sp>
      <p:sp>
        <p:nvSpPr>
          <p:cNvPr id="34" name="TextBox 33">
            <a:extLst>
              <a:ext uri="{FF2B5EF4-FFF2-40B4-BE49-F238E27FC236}">
                <a16:creationId xmlns:a16="http://schemas.microsoft.com/office/drawing/2014/main" id="{EAA9733A-51F9-D4FA-1CAC-7C6D879B99D5}"/>
              </a:ext>
            </a:extLst>
          </p:cNvPr>
          <p:cNvSpPr txBox="1"/>
          <p:nvPr userDrawn="1"/>
        </p:nvSpPr>
        <p:spPr>
          <a:xfrm>
            <a:off x="9005207" y="6421002"/>
            <a:ext cx="2635471" cy="2308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dirty="0" err="1">
                <a:solidFill>
                  <a:srgbClr val="112034"/>
                </a:solidFill>
                <a:latin typeface="+mj-lt"/>
              </a:rPr>
              <a:t>Azets</a:t>
            </a:r>
            <a:r>
              <a:rPr lang="en-US" sz="900" dirty="0">
                <a:solidFill>
                  <a:srgbClr val="112034"/>
                </a:solidFill>
                <a:latin typeface="+mj-lt"/>
              </a:rPr>
              <a:t>  &gt;  Move forward with confidence</a:t>
            </a:r>
          </a:p>
        </p:txBody>
      </p:sp>
      <p:sp>
        <p:nvSpPr>
          <p:cNvPr id="2" name="Slide Number Placeholder 6">
            <a:extLst>
              <a:ext uri="{FF2B5EF4-FFF2-40B4-BE49-F238E27FC236}">
                <a16:creationId xmlns:a16="http://schemas.microsoft.com/office/drawing/2014/main" id="{ADF804A3-CEF6-E2C0-EC2C-66B645805D7B}"/>
              </a:ext>
            </a:extLst>
          </p:cNvPr>
          <p:cNvSpPr txBox="1">
            <a:spLocks/>
          </p:cNvSpPr>
          <p:nvPr userDrawn="1"/>
        </p:nvSpPr>
        <p:spPr>
          <a:xfrm>
            <a:off x="11561523" y="6356350"/>
            <a:ext cx="431104" cy="365125"/>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44AFB4-139B-E445-BDB1-8558FDB01158}" type="slidenum">
              <a:rPr lang="en-US" smtClean="0">
                <a:solidFill>
                  <a:srgbClr val="112034"/>
                </a:solidFill>
              </a:rPr>
              <a:pPr/>
              <a:t>‹#›</a:t>
            </a:fld>
            <a:endParaRPr lang="en-US" dirty="0">
              <a:solidFill>
                <a:srgbClr val="112034"/>
              </a:solidFill>
            </a:endParaRPr>
          </a:p>
        </p:txBody>
      </p:sp>
      <p:pic>
        <p:nvPicPr>
          <p:cNvPr id="7" name="Google Shape;2213;p149">
            <a:extLst>
              <a:ext uri="{FF2B5EF4-FFF2-40B4-BE49-F238E27FC236}">
                <a16:creationId xmlns:a16="http://schemas.microsoft.com/office/drawing/2014/main" id="{25DC0949-BD17-B699-CB20-B3C9C94DCD97}"/>
              </a:ext>
            </a:extLst>
          </p:cNvPr>
          <p:cNvPicPr preferRelativeResize="0"/>
          <p:nvPr userDrawn="1"/>
        </p:nvPicPr>
        <p:blipFill>
          <a:blip r:embed="rId3">
            <a:alphaModFix/>
          </a:blip>
          <a:stretch>
            <a:fillRect/>
          </a:stretch>
        </p:blipFill>
        <p:spPr>
          <a:xfrm>
            <a:off x="609600" y="6257149"/>
            <a:ext cx="358750" cy="260600"/>
          </a:xfrm>
          <a:prstGeom prst="rect">
            <a:avLst/>
          </a:prstGeom>
          <a:noFill/>
          <a:ln>
            <a:noFill/>
          </a:ln>
        </p:spPr>
      </p:pic>
    </p:spTree>
    <p:extLst>
      <p:ext uri="{BB962C8B-B14F-4D97-AF65-F5344CB8AC3E}">
        <p14:creationId xmlns:p14="http://schemas.microsoft.com/office/powerpoint/2010/main" val="731423724"/>
      </p:ext>
    </p:extLst>
  </p:cSld>
  <p:clrMapOvr>
    <a:masterClrMapping/>
  </p:clrMapOvr>
  <p:extLst>
    <p:ext uri="{DCECCB84-F9BA-43D5-87BE-67443E8EF086}">
      <p15:sldGuideLst xmlns:p15="http://schemas.microsoft.com/office/powerpoint/2012/main">
        <p15:guide id="1" orient="horz" pos="1661">
          <p15:clr>
            <a:srgbClr val="FBAE40"/>
          </p15:clr>
        </p15:guide>
        <p15:guide id="2" pos="393">
          <p15:clr>
            <a:srgbClr val="FBAE40"/>
          </p15:clr>
        </p15:guide>
        <p15:guide id="3" pos="2978">
          <p15:clr>
            <a:srgbClr val="FBAE40"/>
          </p15:clr>
        </p15:guide>
        <p15:guide id="4" orient="horz" pos="102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CCAFB925-C813-FF12-3B08-1D3BFE040B6B}"/>
              </a:ext>
            </a:extLst>
          </p:cNvPr>
          <p:cNvGrpSpPr/>
          <p:nvPr userDrawn="1"/>
        </p:nvGrpSpPr>
        <p:grpSpPr>
          <a:xfrm>
            <a:off x="7497832" y="1601614"/>
            <a:ext cx="4279243" cy="4184435"/>
            <a:chOff x="5262322" y="51258"/>
            <a:chExt cx="5817017" cy="5688138"/>
          </a:xfrm>
          <a:gradFill>
            <a:gsLst>
              <a:gs pos="0">
                <a:schemeClr val="bg1"/>
              </a:gs>
              <a:gs pos="80000">
                <a:srgbClr val="ECECF1">
                  <a:alpha val="46728"/>
                </a:srgbClr>
              </a:gs>
            </a:gsLst>
            <a:lin ang="5400000" scaled="1"/>
          </a:gradFill>
        </p:grpSpPr>
        <p:sp>
          <p:nvSpPr>
            <p:cNvPr id="17" name="Triangle 16">
              <a:extLst>
                <a:ext uri="{FF2B5EF4-FFF2-40B4-BE49-F238E27FC236}">
                  <a16:creationId xmlns:a16="http://schemas.microsoft.com/office/drawing/2014/main" id="{E3995EA0-E8E6-9026-3613-32DE91BCB293}"/>
                </a:ext>
              </a:extLst>
            </p:cNvPr>
            <p:cNvSpPr/>
            <p:nvPr userDrawn="1"/>
          </p:nvSpPr>
          <p:spPr>
            <a:xfrm rot="5400000">
              <a:off x="5690783" y="453151"/>
              <a:ext cx="1623307" cy="819521"/>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18" name="Triangle 17">
              <a:extLst>
                <a:ext uri="{FF2B5EF4-FFF2-40B4-BE49-F238E27FC236}">
                  <a16:creationId xmlns:a16="http://schemas.microsoft.com/office/drawing/2014/main" id="{4A719BDC-2964-05F7-8DF6-287CB7CD513C}"/>
                </a:ext>
              </a:extLst>
            </p:cNvPr>
            <p:cNvSpPr/>
            <p:nvPr userDrawn="1"/>
          </p:nvSpPr>
          <p:spPr>
            <a:xfrm rot="5400000">
              <a:off x="5690783" y="2124857"/>
              <a:ext cx="1623307" cy="819521"/>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19" name="Triangle 18">
              <a:extLst>
                <a:ext uri="{FF2B5EF4-FFF2-40B4-BE49-F238E27FC236}">
                  <a16:creationId xmlns:a16="http://schemas.microsoft.com/office/drawing/2014/main" id="{D51203AA-7ABE-F32F-9F87-C3AE882357C3}"/>
                </a:ext>
              </a:extLst>
            </p:cNvPr>
            <p:cNvSpPr/>
            <p:nvPr userDrawn="1"/>
          </p:nvSpPr>
          <p:spPr>
            <a:xfrm rot="5400000">
              <a:off x="5690783" y="3796564"/>
              <a:ext cx="1623307" cy="819521"/>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0" name="Triangle 19">
              <a:extLst>
                <a:ext uri="{FF2B5EF4-FFF2-40B4-BE49-F238E27FC236}">
                  <a16:creationId xmlns:a16="http://schemas.microsoft.com/office/drawing/2014/main" id="{F76F0111-EAC0-5670-7CE7-047CA2234F3E}"/>
                </a:ext>
              </a:extLst>
            </p:cNvPr>
            <p:cNvSpPr/>
            <p:nvPr userDrawn="1"/>
          </p:nvSpPr>
          <p:spPr>
            <a:xfrm rot="5400000">
              <a:off x="6725693" y="1348274"/>
              <a:ext cx="1352985" cy="683049"/>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1" name="Triangle 20">
              <a:extLst>
                <a:ext uri="{FF2B5EF4-FFF2-40B4-BE49-F238E27FC236}">
                  <a16:creationId xmlns:a16="http://schemas.microsoft.com/office/drawing/2014/main" id="{E5FD736B-AD0E-498F-7665-B6E63B34E742}"/>
                </a:ext>
              </a:extLst>
            </p:cNvPr>
            <p:cNvSpPr/>
            <p:nvPr userDrawn="1"/>
          </p:nvSpPr>
          <p:spPr>
            <a:xfrm rot="5400000">
              <a:off x="6725693" y="3034827"/>
              <a:ext cx="1352985" cy="683049"/>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2" name="Triangle 21">
              <a:extLst>
                <a:ext uri="{FF2B5EF4-FFF2-40B4-BE49-F238E27FC236}">
                  <a16:creationId xmlns:a16="http://schemas.microsoft.com/office/drawing/2014/main" id="{FDF3E429-8EC4-008D-9B73-DE5B9CCE3F9D}"/>
                </a:ext>
              </a:extLst>
            </p:cNvPr>
            <p:cNvSpPr/>
            <p:nvPr userDrawn="1"/>
          </p:nvSpPr>
          <p:spPr>
            <a:xfrm rot="5400000">
              <a:off x="7733560" y="578979"/>
              <a:ext cx="1124825" cy="567864"/>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3" name="Triangle 22">
              <a:extLst>
                <a:ext uri="{FF2B5EF4-FFF2-40B4-BE49-F238E27FC236}">
                  <a16:creationId xmlns:a16="http://schemas.microsoft.com/office/drawing/2014/main" id="{2A89F698-D9FD-6199-DC54-9A01775DB49D}"/>
                </a:ext>
              </a:extLst>
            </p:cNvPr>
            <p:cNvSpPr/>
            <p:nvPr userDrawn="1"/>
          </p:nvSpPr>
          <p:spPr>
            <a:xfrm rot="5400000">
              <a:off x="7733560" y="2250685"/>
              <a:ext cx="1124825" cy="567864"/>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4" name="Triangle 23">
              <a:extLst>
                <a:ext uri="{FF2B5EF4-FFF2-40B4-BE49-F238E27FC236}">
                  <a16:creationId xmlns:a16="http://schemas.microsoft.com/office/drawing/2014/main" id="{EADC7844-AC02-4464-F796-BA41D7A41ADB}"/>
                </a:ext>
              </a:extLst>
            </p:cNvPr>
            <p:cNvSpPr/>
            <p:nvPr userDrawn="1"/>
          </p:nvSpPr>
          <p:spPr>
            <a:xfrm rot="5400000">
              <a:off x="7733560" y="3922393"/>
              <a:ext cx="1124825" cy="567864"/>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5" name="Triangle 24">
              <a:extLst>
                <a:ext uri="{FF2B5EF4-FFF2-40B4-BE49-F238E27FC236}">
                  <a16:creationId xmlns:a16="http://schemas.microsoft.com/office/drawing/2014/main" id="{613B0E88-7B95-5184-43AA-B7929862D298}"/>
                </a:ext>
              </a:extLst>
            </p:cNvPr>
            <p:cNvSpPr/>
            <p:nvPr userDrawn="1"/>
          </p:nvSpPr>
          <p:spPr>
            <a:xfrm rot="5400000">
              <a:off x="4927354" y="1348274"/>
              <a:ext cx="1352985" cy="683049"/>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6" name="Triangle 25">
              <a:extLst>
                <a:ext uri="{FF2B5EF4-FFF2-40B4-BE49-F238E27FC236}">
                  <a16:creationId xmlns:a16="http://schemas.microsoft.com/office/drawing/2014/main" id="{AC752222-51F4-18E6-D937-CDCB1482086F}"/>
                </a:ext>
              </a:extLst>
            </p:cNvPr>
            <p:cNvSpPr/>
            <p:nvPr userDrawn="1"/>
          </p:nvSpPr>
          <p:spPr>
            <a:xfrm rot="5400000">
              <a:off x="4927354" y="3034827"/>
              <a:ext cx="1352985" cy="683049"/>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7" name="Triangle 26">
              <a:extLst>
                <a:ext uri="{FF2B5EF4-FFF2-40B4-BE49-F238E27FC236}">
                  <a16:creationId xmlns:a16="http://schemas.microsoft.com/office/drawing/2014/main" id="{74122A36-8F3D-5C55-150C-C23984C6AEA4}"/>
                </a:ext>
              </a:extLst>
            </p:cNvPr>
            <p:cNvSpPr/>
            <p:nvPr userDrawn="1"/>
          </p:nvSpPr>
          <p:spPr>
            <a:xfrm rot="5400000">
              <a:off x="9765546" y="2370610"/>
              <a:ext cx="649726" cy="328012"/>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8" name="Triangle 27">
              <a:extLst>
                <a:ext uri="{FF2B5EF4-FFF2-40B4-BE49-F238E27FC236}">
                  <a16:creationId xmlns:a16="http://schemas.microsoft.com/office/drawing/2014/main" id="{26966577-51FE-5554-1EBF-B02C4258ACBC}"/>
                </a:ext>
              </a:extLst>
            </p:cNvPr>
            <p:cNvSpPr/>
            <p:nvPr userDrawn="1"/>
          </p:nvSpPr>
          <p:spPr>
            <a:xfrm rot="5400000">
              <a:off x="9765546" y="4035524"/>
              <a:ext cx="649726" cy="328012"/>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9" name="Triangle 28">
              <a:extLst>
                <a:ext uri="{FF2B5EF4-FFF2-40B4-BE49-F238E27FC236}">
                  <a16:creationId xmlns:a16="http://schemas.microsoft.com/office/drawing/2014/main" id="{CBA5CA07-DFD6-387E-14D4-3FBBE3AF2558}"/>
                </a:ext>
              </a:extLst>
            </p:cNvPr>
            <p:cNvSpPr/>
            <p:nvPr userDrawn="1"/>
          </p:nvSpPr>
          <p:spPr>
            <a:xfrm rot="5400000">
              <a:off x="8767429" y="1474691"/>
              <a:ext cx="852173" cy="430216"/>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0" name="Triangle 29">
              <a:extLst>
                <a:ext uri="{FF2B5EF4-FFF2-40B4-BE49-F238E27FC236}">
                  <a16:creationId xmlns:a16="http://schemas.microsoft.com/office/drawing/2014/main" id="{3DD2F09C-2868-0F73-24F7-526397AA6CD2}"/>
                </a:ext>
              </a:extLst>
            </p:cNvPr>
            <p:cNvSpPr/>
            <p:nvPr userDrawn="1"/>
          </p:nvSpPr>
          <p:spPr>
            <a:xfrm rot="5400000">
              <a:off x="8767429" y="3161243"/>
              <a:ext cx="852173" cy="430216"/>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1" name="Triangle 30">
              <a:extLst>
                <a:ext uri="{FF2B5EF4-FFF2-40B4-BE49-F238E27FC236}">
                  <a16:creationId xmlns:a16="http://schemas.microsoft.com/office/drawing/2014/main" id="{294F2CAA-4F8B-4E79-F773-087BB3B16FBD}"/>
                </a:ext>
              </a:extLst>
            </p:cNvPr>
            <p:cNvSpPr/>
            <p:nvPr userDrawn="1"/>
          </p:nvSpPr>
          <p:spPr>
            <a:xfrm rot="5400000">
              <a:off x="10770202" y="1586089"/>
              <a:ext cx="410855" cy="207418"/>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2" name="Triangle 31">
              <a:extLst>
                <a:ext uri="{FF2B5EF4-FFF2-40B4-BE49-F238E27FC236}">
                  <a16:creationId xmlns:a16="http://schemas.microsoft.com/office/drawing/2014/main" id="{87E8829B-577B-0244-FF55-1CD5596F1762}"/>
                </a:ext>
              </a:extLst>
            </p:cNvPr>
            <p:cNvSpPr/>
            <p:nvPr userDrawn="1"/>
          </p:nvSpPr>
          <p:spPr>
            <a:xfrm rot="5400000">
              <a:off x="10770202" y="3272642"/>
              <a:ext cx="410855" cy="207418"/>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3" name="Triangle 32">
              <a:extLst>
                <a:ext uri="{FF2B5EF4-FFF2-40B4-BE49-F238E27FC236}">
                  <a16:creationId xmlns:a16="http://schemas.microsoft.com/office/drawing/2014/main" id="{1D31C830-AFFF-56AF-D3DE-883F7C4F6143}"/>
                </a:ext>
              </a:extLst>
            </p:cNvPr>
            <p:cNvSpPr/>
            <p:nvPr userDrawn="1"/>
          </p:nvSpPr>
          <p:spPr>
            <a:xfrm rot="5400000">
              <a:off x="6725693" y="4721379"/>
              <a:ext cx="1352985" cy="683049"/>
            </a:xfrm>
            <a:prstGeom prst="triangle">
              <a:avLst>
                <a:gd name="adj" fmla="val 50212"/>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grpSp>
      <p:pic>
        <p:nvPicPr>
          <p:cNvPr id="7" name="Google Shape;2213;p149">
            <a:extLst>
              <a:ext uri="{FF2B5EF4-FFF2-40B4-BE49-F238E27FC236}">
                <a16:creationId xmlns:a16="http://schemas.microsoft.com/office/drawing/2014/main" id="{64E11109-C658-CAC5-42C7-0DCCA1704AFB}"/>
              </a:ext>
            </a:extLst>
          </p:cNvPr>
          <p:cNvPicPr preferRelativeResize="0"/>
          <p:nvPr userDrawn="1"/>
        </p:nvPicPr>
        <p:blipFill>
          <a:blip r:embed="rId2">
            <a:alphaModFix/>
          </a:blip>
          <a:stretch>
            <a:fillRect/>
          </a:stretch>
        </p:blipFill>
        <p:spPr>
          <a:xfrm>
            <a:off x="609600" y="6257149"/>
            <a:ext cx="358750" cy="260600"/>
          </a:xfrm>
          <a:prstGeom prst="rect">
            <a:avLst/>
          </a:prstGeom>
          <a:noFill/>
          <a:ln>
            <a:noFill/>
          </a:ln>
        </p:spPr>
      </p:pic>
      <p:sp>
        <p:nvSpPr>
          <p:cNvPr id="8" name="TextBox 7">
            <a:extLst>
              <a:ext uri="{FF2B5EF4-FFF2-40B4-BE49-F238E27FC236}">
                <a16:creationId xmlns:a16="http://schemas.microsoft.com/office/drawing/2014/main" id="{E40C5184-0C3E-555F-DD9E-9DF8625682D1}"/>
              </a:ext>
            </a:extLst>
          </p:cNvPr>
          <p:cNvSpPr txBox="1"/>
          <p:nvPr userDrawn="1"/>
        </p:nvSpPr>
        <p:spPr>
          <a:xfrm>
            <a:off x="9070521" y="6421002"/>
            <a:ext cx="2570157" cy="2308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dirty="0" err="1">
                <a:solidFill>
                  <a:srgbClr val="112034"/>
                </a:solidFill>
                <a:latin typeface="+mj-lt"/>
              </a:rPr>
              <a:t>Azets</a:t>
            </a:r>
            <a:r>
              <a:rPr lang="en-US" sz="900" dirty="0">
                <a:solidFill>
                  <a:srgbClr val="112034"/>
                </a:solidFill>
                <a:latin typeface="+mj-lt"/>
              </a:rPr>
              <a:t>  &gt;  Move forward with confidence</a:t>
            </a:r>
          </a:p>
        </p:txBody>
      </p:sp>
      <p:sp>
        <p:nvSpPr>
          <p:cNvPr id="13" name="Text Placeholder 3">
            <a:extLst>
              <a:ext uri="{FF2B5EF4-FFF2-40B4-BE49-F238E27FC236}">
                <a16:creationId xmlns:a16="http://schemas.microsoft.com/office/drawing/2014/main" id="{59EB9992-98F6-5143-198A-73FCEEEF6806}"/>
              </a:ext>
            </a:extLst>
          </p:cNvPr>
          <p:cNvSpPr>
            <a:spLocks noGrp="1"/>
          </p:cNvSpPr>
          <p:nvPr>
            <p:ph type="body" sz="quarter" idx="10" hasCustomPrompt="1"/>
          </p:nvPr>
        </p:nvSpPr>
        <p:spPr>
          <a:xfrm>
            <a:off x="609601" y="1600199"/>
            <a:ext cx="9938425" cy="4360663"/>
          </a:xfrm>
        </p:spPr>
        <p:txBody>
          <a:bodyPr lIns="0" rIns="0">
            <a:normAutofit/>
          </a:bodyPr>
          <a:lstStyle>
            <a:lvl1pPr marL="274320" indent="-274320">
              <a:lnSpc>
                <a:spcPct val="100000"/>
              </a:lnSpc>
              <a:spcBef>
                <a:spcPts val="1200"/>
              </a:spcBef>
              <a:buClr>
                <a:srgbClr val="1143BE"/>
              </a:buClr>
              <a:buFont typeface="+mj-lt"/>
              <a:buAutoNum type="arabicPeriod"/>
              <a:defRPr sz="1800">
                <a:solidFill>
                  <a:srgbClr val="112034"/>
                </a:solidFill>
                <a:latin typeface="+mn-lt"/>
              </a:defRPr>
            </a:lvl1pPr>
          </a:lstStyle>
          <a:p>
            <a:pPr lvl="0"/>
            <a:r>
              <a:rPr lang="en-US" dirty="0"/>
              <a:t>This is Calibri 16pt</a:t>
            </a:r>
          </a:p>
          <a:p>
            <a:pPr lvl="0"/>
            <a:r>
              <a:rPr lang="en-US" dirty="0"/>
              <a:t>Items are automatically numbered</a:t>
            </a:r>
          </a:p>
          <a:p>
            <a:pPr lvl="0"/>
            <a:r>
              <a:rPr lang="en-US" dirty="0"/>
              <a:t>If needed, use the Numbering button on the Home tab to turn off numbers.</a:t>
            </a:r>
          </a:p>
          <a:p>
            <a:pPr lvl="0"/>
            <a:endParaRPr lang="en-US" dirty="0"/>
          </a:p>
        </p:txBody>
      </p:sp>
      <p:sp>
        <p:nvSpPr>
          <p:cNvPr id="34" name="Title Placeholder 1">
            <a:extLst>
              <a:ext uri="{FF2B5EF4-FFF2-40B4-BE49-F238E27FC236}">
                <a16:creationId xmlns:a16="http://schemas.microsoft.com/office/drawing/2014/main" id="{90772838-051A-7EBE-2B21-ADA2B0A6DC1E}"/>
              </a:ext>
            </a:extLst>
          </p:cNvPr>
          <p:cNvSpPr>
            <a:spLocks noGrp="1"/>
          </p:cNvSpPr>
          <p:nvPr>
            <p:ph type="title" hasCustomPrompt="1"/>
          </p:nvPr>
        </p:nvSpPr>
        <p:spPr>
          <a:xfrm>
            <a:off x="609600" y="471579"/>
            <a:ext cx="10972800" cy="369561"/>
          </a:xfrm>
          <a:prstGeom prst="rect">
            <a:avLst/>
          </a:prstGeom>
        </p:spPr>
        <p:txBody>
          <a:bodyPr vert="horz" lIns="0" tIns="0" rIns="0" bIns="91440" rtlCol="0" anchor="t" anchorCtr="0">
            <a:noAutofit/>
          </a:bodyPr>
          <a:lstStyle>
            <a:lvl1pPr>
              <a:defRPr sz="2800">
                <a:solidFill>
                  <a:srgbClr val="112034"/>
                </a:solidFill>
                <a:latin typeface="+mj-lt"/>
              </a:defRPr>
            </a:lvl1pPr>
          </a:lstStyle>
          <a:p>
            <a:pPr lvl="0"/>
            <a:r>
              <a:rPr lang="en-GB" dirty="0"/>
              <a:t>Agenda</a:t>
            </a:r>
          </a:p>
        </p:txBody>
      </p:sp>
      <p:cxnSp>
        <p:nvCxnSpPr>
          <p:cNvPr id="37" name="Straight Connector 36">
            <a:extLst>
              <a:ext uri="{FF2B5EF4-FFF2-40B4-BE49-F238E27FC236}">
                <a16:creationId xmlns:a16="http://schemas.microsoft.com/office/drawing/2014/main" id="{A3F8EA80-54FD-2CA9-4498-D2A3B0FD5D26}"/>
              </a:ext>
            </a:extLst>
          </p:cNvPr>
          <p:cNvCxnSpPr/>
          <p:nvPr userDrawn="1"/>
        </p:nvCxnSpPr>
        <p:spPr>
          <a:xfrm>
            <a:off x="609600" y="381000"/>
            <a:ext cx="10972800" cy="0"/>
          </a:xfrm>
          <a:prstGeom prst="line">
            <a:avLst/>
          </a:prstGeom>
          <a:ln w="19050">
            <a:gradFill flip="none" rotWithShape="1">
              <a:gsLst>
                <a:gs pos="62000">
                  <a:srgbClr val="88CCB2"/>
                </a:gs>
                <a:gs pos="0">
                  <a:srgbClr val="27D07C"/>
                </a:gs>
                <a:gs pos="100000">
                  <a:srgbClr val="C4C9D3"/>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Slide Number Placeholder 6">
            <a:extLst>
              <a:ext uri="{FF2B5EF4-FFF2-40B4-BE49-F238E27FC236}">
                <a16:creationId xmlns:a16="http://schemas.microsoft.com/office/drawing/2014/main" id="{28D3F03E-A654-25BB-E07D-818B816776B3}"/>
              </a:ext>
            </a:extLst>
          </p:cNvPr>
          <p:cNvSpPr txBox="1">
            <a:spLocks/>
          </p:cNvSpPr>
          <p:nvPr userDrawn="1"/>
        </p:nvSpPr>
        <p:spPr>
          <a:xfrm>
            <a:off x="11561523" y="6356350"/>
            <a:ext cx="431104" cy="365125"/>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44AFB4-139B-E445-BDB1-8558FDB01158}"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48423082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One Column Content">
    <p:spTree>
      <p:nvGrpSpPr>
        <p:cNvPr id="1" name=""/>
        <p:cNvGrpSpPr/>
        <p:nvPr/>
      </p:nvGrpSpPr>
      <p:grpSpPr>
        <a:xfrm>
          <a:off x="0" y="0"/>
          <a:ext cx="0" cy="0"/>
          <a:chOff x="0" y="0"/>
          <a:chExt cx="0" cy="0"/>
        </a:xfrm>
      </p:grpSpPr>
      <p:pic>
        <p:nvPicPr>
          <p:cNvPr id="10" name="Google Shape;2213;p149">
            <a:extLst>
              <a:ext uri="{FF2B5EF4-FFF2-40B4-BE49-F238E27FC236}">
                <a16:creationId xmlns:a16="http://schemas.microsoft.com/office/drawing/2014/main" id="{17B60654-D105-3ACC-9148-B1BC59BAC69E}"/>
              </a:ext>
            </a:extLst>
          </p:cNvPr>
          <p:cNvPicPr preferRelativeResize="0"/>
          <p:nvPr userDrawn="1"/>
        </p:nvPicPr>
        <p:blipFill>
          <a:blip r:embed="rId2">
            <a:alphaModFix/>
          </a:blip>
          <a:stretch>
            <a:fillRect/>
          </a:stretch>
        </p:blipFill>
        <p:spPr>
          <a:xfrm>
            <a:off x="609600" y="6257149"/>
            <a:ext cx="358750" cy="260600"/>
          </a:xfrm>
          <a:prstGeom prst="rect">
            <a:avLst/>
          </a:prstGeom>
          <a:noFill/>
          <a:ln>
            <a:noFill/>
          </a:ln>
        </p:spPr>
      </p:pic>
      <p:sp>
        <p:nvSpPr>
          <p:cNvPr id="12" name="Title Placeholder 1">
            <a:extLst>
              <a:ext uri="{FF2B5EF4-FFF2-40B4-BE49-F238E27FC236}">
                <a16:creationId xmlns:a16="http://schemas.microsoft.com/office/drawing/2014/main" id="{5B42C124-A7F9-8494-A293-B3FF9C4698EF}"/>
              </a:ext>
            </a:extLst>
          </p:cNvPr>
          <p:cNvSpPr>
            <a:spLocks noGrp="1"/>
          </p:cNvSpPr>
          <p:nvPr>
            <p:ph type="title" hasCustomPrompt="1"/>
          </p:nvPr>
        </p:nvSpPr>
        <p:spPr>
          <a:xfrm>
            <a:off x="609600" y="471579"/>
            <a:ext cx="10972800" cy="369561"/>
          </a:xfrm>
          <a:prstGeom prst="rect">
            <a:avLst/>
          </a:prstGeom>
        </p:spPr>
        <p:txBody>
          <a:bodyPr vert="horz" lIns="0" tIns="0" rIns="0" bIns="91440" rtlCol="0" anchor="t" anchorCtr="0">
            <a:noAutofit/>
          </a:bodyPr>
          <a:lstStyle>
            <a:lvl1pPr>
              <a:defRPr sz="2800">
                <a:solidFill>
                  <a:srgbClr val="112034"/>
                </a:solidFill>
                <a:latin typeface="+mj-lt"/>
              </a:defRPr>
            </a:lvl1pPr>
          </a:lstStyle>
          <a:p>
            <a:pPr lvl="0"/>
            <a:r>
              <a:rPr lang="en-GB" dirty="0"/>
              <a:t>Click to edit Master text styles</a:t>
            </a:r>
          </a:p>
        </p:txBody>
      </p:sp>
      <p:sp>
        <p:nvSpPr>
          <p:cNvPr id="5" name="Text Placeholder 4">
            <a:extLst>
              <a:ext uri="{FF2B5EF4-FFF2-40B4-BE49-F238E27FC236}">
                <a16:creationId xmlns:a16="http://schemas.microsoft.com/office/drawing/2014/main" id="{A5539400-F167-5BA5-9824-DF96842B3D99}"/>
              </a:ext>
            </a:extLst>
          </p:cNvPr>
          <p:cNvSpPr>
            <a:spLocks noGrp="1"/>
          </p:cNvSpPr>
          <p:nvPr>
            <p:ph type="body" sz="quarter" idx="14"/>
          </p:nvPr>
        </p:nvSpPr>
        <p:spPr>
          <a:xfrm>
            <a:off x="609600" y="851618"/>
            <a:ext cx="10951923" cy="538162"/>
          </a:xfrm>
        </p:spPr>
        <p:txBody>
          <a:bodyPr lIns="0" rIns="0">
            <a:normAutofit/>
          </a:bodyPr>
          <a:lstStyle>
            <a:lvl1pPr marL="0" indent="0">
              <a:buFontTx/>
              <a:buNone/>
              <a:defRPr sz="1800">
                <a:solidFill>
                  <a:srgbClr val="1143BE"/>
                </a:solidFill>
              </a:defRPr>
            </a:lvl1pPr>
          </a:lstStyle>
          <a:p>
            <a:pPr lvl="0"/>
            <a:r>
              <a:rPr lang="en-US"/>
              <a:t>Click to edit Master text styles</a:t>
            </a:r>
          </a:p>
        </p:txBody>
      </p:sp>
      <p:cxnSp>
        <p:nvCxnSpPr>
          <p:cNvPr id="16" name="Straight Connector 15">
            <a:extLst>
              <a:ext uri="{FF2B5EF4-FFF2-40B4-BE49-F238E27FC236}">
                <a16:creationId xmlns:a16="http://schemas.microsoft.com/office/drawing/2014/main" id="{0D0FBD60-DD73-2E89-D81D-88DB481D7A14}"/>
              </a:ext>
            </a:extLst>
          </p:cNvPr>
          <p:cNvCxnSpPr/>
          <p:nvPr userDrawn="1"/>
        </p:nvCxnSpPr>
        <p:spPr>
          <a:xfrm>
            <a:off x="609600" y="381000"/>
            <a:ext cx="10972800" cy="0"/>
          </a:xfrm>
          <a:prstGeom prst="line">
            <a:avLst/>
          </a:prstGeom>
          <a:ln w="19050">
            <a:gradFill flip="none" rotWithShape="1">
              <a:gsLst>
                <a:gs pos="62000">
                  <a:srgbClr val="88CCB2"/>
                </a:gs>
                <a:gs pos="0">
                  <a:srgbClr val="27D07C"/>
                </a:gs>
                <a:gs pos="100000">
                  <a:srgbClr val="C4C9D3"/>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F03FFA5-D390-AA17-77E5-B035CCE3F925}"/>
              </a:ext>
            </a:extLst>
          </p:cNvPr>
          <p:cNvSpPr txBox="1"/>
          <p:nvPr userDrawn="1"/>
        </p:nvSpPr>
        <p:spPr>
          <a:xfrm>
            <a:off x="9070521" y="6421002"/>
            <a:ext cx="2570157" cy="2308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dirty="0" err="1">
                <a:solidFill>
                  <a:srgbClr val="112034"/>
                </a:solidFill>
                <a:latin typeface="+mj-lt"/>
              </a:rPr>
              <a:t>Azets</a:t>
            </a:r>
            <a:r>
              <a:rPr lang="en-US" sz="900" dirty="0">
                <a:solidFill>
                  <a:srgbClr val="112034"/>
                </a:solidFill>
                <a:latin typeface="+mj-lt"/>
              </a:rPr>
              <a:t>  &gt;  Move forward with confidence</a:t>
            </a:r>
          </a:p>
        </p:txBody>
      </p:sp>
      <p:sp>
        <p:nvSpPr>
          <p:cNvPr id="3" name="Slide Number Placeholder 6">
            <a:extLst>
              <a:ext uri="{FF2B5EF4-FFF2-40B4-BE49-F238E27FC236}">
                <a16:creationId xmlns:a16="http://schemas.microsoft.com/office/drawing/2014/main" id="{2E14473A-0548-D7C4-35E6-5E5A3CABDFD9}"/>
              </a:ext>
            </a:extLst>
          </p:cNvPr>
          <p:cNvSpPr txBox="1">
            <a:spLocks/>
          </p:cNvSpPr>
          <p:nvPr userDrawn="1"/>
        </p:nvSpPr>
        <p:spPr>
          <a:xfrm>
            <a:off x="11561523" y="6356350"/>
            <a:ext cx="431104" cy="365125"/>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44AFB4-139B-E445-BDB1-8558FDB01158}" type="slidenum">
              <a:rPr lang="en-US" smtClean="0">
                <a:solidFill>
                  <a:schemeClr val="tx1"/>
                </a:solidFill>
              </a:rPr>
              <a:pPr/>
              <a:t>‹#›</a:t>
            </a:fld>
            <a:endParaRPr lang="en-US" dirty="0">
              <a:solidFill>
                <a:schemeClr val="tx1"/>
              </a:solidFill>
            </a:endParaRPr>
          </a:p>
        </p:txBody>
      </p:sp>
      <p:sp>
        <p:nvSpPr>
          <p:cNvPr id="4" name="Content Placeholder 3">
            <a:extLst>
              <a:ext uri="{FF2B5EF4-FFF2-40B4-BE49-F238E27FC236}">
                <a16:creationId xmlns:a16="http://schemas.microsoft.com/office/drawing/2014/main" id="{64E98761-57A4-3B20-CF35-3F59ADFCF7EA}"/>
              </a:ext>
            </a:extLst>
          </p:cNvPr>
          <p:cNvSpPr>
            <a:spLocks noGrp="1"/>
          </p:cNvSpPr>
          <p:nvPr>
            <p:ph sz="half" idx="13"/>
          </p:nvPr>
        </p:nvSpPr>
        <p:spPr>
          <a:xfrm>
            <a:off x="614679" y="1825625"/>
            <a:ext cx="10941185" cy="358419"/>
          </a:xfrm>
        </p:spPr>
        <p:txBody>
          <a:bodyPr lIns="0" rIns="0">
            <a:noAutofit/>
          </a:bodyPr>
          <a:lstStyle>
            <a:lvl1pPr marL="0" indent="0">
              <a:buSzPct val="80000"/>
              <a:buFontTx/>
              <a:buNone/>
              <a:defRPr sz="1800">
                <a:solidFill>
                  <a:srgbClr val="1143BE"/>
                </a:solidFill>
              </a:defRPr>
            </a:lvl1pPr>
            <a:lvl2pPr marL="179388" indent="-169863">
              <a:buSzPct val="80000"/>
              <a:buFontTx/>
              <a:buBlip>
                <a:blip r:embed="rId3">
                  <a:extLst>
                    <a:ext uri="{96DAC541-7B7A-43D3-8B79-37D633B846F1}">
                      <asvg:svgBlip xmlns:asvg="http://schemas.microsoft.com/office/drawing/2016/SVG/main" r:embed="rId4"/>
                    </a:ext>
                  </a:extLst>
                </a:blip>
              </a:buBlip>
              <a:tabLst/>
              <a:defRPr sz="1600"/>
            </a:lvl2pPr>
            <a:lvl3pPr marL="358775" indent="-179388">
              <a:buSzPct val="80000"/>
              <a:buFontTx/>
              <a:buBlip>
                <a:blip r:embed="rId3">
                  <a:extLst>
                    <a:ext uri="{96DAC541-7B7A-43D3-8B79-37D633B846F1}">
                      <asvg:svgBlip xmlns:asvg="http://schemas.microsoft.com/office/drawing/2016/SVG/main" r:embed="rId4"/>
                    </a:ext>
                  </a:extLst>
                </a:blip>
              </a:buBlip>
              <a:tabLst/>
              <a:defRPr sz="1400"/>
            </a:lvl3pPr>
            <a:lvl4pPr marL="539750" indent="-180975">
              <a:buSzPct val="80000"/>
              <a:buFontTx/>
              <a:buBlip>
                <a:blip r:embed="rId3">
                  <a:extLst>
                    <a:ext uri="{96DAC541-7B7A-43D3-8B79-37D633B846F1}">
                      <asvg:svgBlip xmlns:asvg="http://schemas.microsoft.com/office/drawing/2016/SVG/main" r:embed="rId4"/>
                    </a:ext>
                  </a:extLst>
                </a:blip>
              </a:buBlip>
              <a:tabLst/>
              <a:defRPr sz="1200"/>
            </a:lvl4pPr>
            <a:lvl5pPr marL="719138" indent="-179388">
              <a:buSzPct val="80000"/>
              <a:buFontTx/>
              <a:buBlip>
                <a:blip r:embed="rId3">
                  <a:extLst>
                    <a:ext uri="{96DAC541-7B7A-43D3-8B79-37D633B846F1}">
                      <asvg:svgBlip xmlns:asvg="http://schemas.microsoft.com/office/drawing/2016/SVG/main" r:embed="rId4"/>
                    </a:ext>
                  </a:extLst>
                </a:blip>
              </a:buBlip>
              <a:tabLst/>
              <a:defRPr sz="1200"/>
            </a:lvl5pPr>
          </a:lstStyle>
          <a:p>
            <a:pPr lvl="0"/>
            <a:r>
              <a:rPr lang="en-US"/>
              <a:t>Click to edit Master text styles</a:t>
            </a:r>
          </a:p>
        </p:txBody>
      </p:sp>
      <p:sp>
        <p:nvSpPr>
          <p:cNvPr id="6" name="Content Placeholder 3">
            <a:extLst>
              <a:ext uri="{FF2B5EF4-FFF2-40B4-BE49-F238E27FC236}">
                <a16:creationId xmlns:a16="http://schemas.microsoft.com/office/drawing/2014/main" id="{7741D1B3-B9C7-CB3E-A0CC-7B803EF1493B}"/>
              </a:ext>
            </a:extLst>
          </p:cNvPr>
          <p:cNvSpPr>
            <a:spLocks noGrp="1"/>
          </p:cNvSpPr>
          <p:nvPr>
            <p:ph sz="half" idx="15"/>
          </p:nvPr>
        </p:nvSpPr>
        <p:spPr>
          <a:xfrm>
            <a:off x="609600" y="2264230"/>
            <a:ext cx="10951922" cy="3912733"/>
          </a:xfrm>
        </p:spPr>
        <p:txBody>
          <a:bodyPr lIns="0" rIns="0">
            <a:noAutofit/>
          </a:bodyPr>
          <a:lstStyle>
            <a:lvl1pPr marL="0" indent="0">
              <a:buSzPct val="80000"/>
              <a:buFontTx/>
              <a:buNone/>
              <a:defRPr sz="1600">
                <a:solidFill>
                  <a:srgbClr val="2C2E3A"/>
                </a:solidFill>
              </a:defRPr>
            </a:lvl1pPr>
            <a:lvl2pPr marL="179388" indent="-169863">
              <a:buSzPct val="80000"/>
              <a:buFontTx/>
              <a:buBlip>
                <a:blip r:embed="rId3">
                  <a:extLst>
                    <a:ext uri="{96DAC541-7B7A-43D3-8B79-37D633B846F1}">
                      <asvg:svgBlip xmlns:asvg="http://schemas.microsoft.com/office/drawing/2016/SVG/main" r:embed="rId4"/>
                    </a:ext>
                  </a:extLst>
                </a:blip>
              </a:buBlip>
              <a:tabLst/>
              <a:defRPr sz="1600">
                <a:solidFill>
                  <a:srgbClr val="2C2E3A"/>
                </a:solidFill>
              </a:defRPr>
            </a:lvl2pPr>
            <a:lvl3pPr marL="358775" indent="-179388">
              <a:buSzPct val="80000"/>
              <a:buFontTx/>
              <a:buBlip>
                <a:blip r:embed="rId3">
                  <a:extLst>
                    <a:ext uri="{96DAC541-7B7A-43D3-8B79-37D633B846F1}">
                      <asvg:svgBlip xmlns:asvg="http://schemas.microsoft.com/office/drawing/2016/SVG/main" r:embed="rId4"/>
                    </a:ext>
                  </a:extLst>
                </a:blip>
              </a:buBlip>
              <a:tabLst/>
              <a:defRPr sz="1600">
                <a:solidFill>
                  <a:srgbClr val="2C2E3A"/>
                </a:solidFill>
              </a:defRPr>
            </a:lvl3pPr>
            <a:lvl4pPr marL="539750" indent="-180975">
              <a:buSzPct val="80000"/>
              <a:buFontTx/>
              <a:buBlip>
                <a:blip r:embed="rId3">
                  <a:extLst>
                    <a:ext uri="{96DAC541-7B7A-43D3-8B79-37D633B846F1}">
                      <asvg:svgBlip xmlns:asvg="http://schemas.microsoft.com/office/drawing/2016/SVG/main" r:embed="rId4"/>
                    </a:ext>
                  </a:extLst>
                </a:blip>
              </a:buBlip>
              <a:tabLst/>
              <a:defRPr sz="1600">
                <a:solidFill>
                  <a:srgbClr val="2C2E3A"/>
                </a:solidFill>
              </a:defRPr>
            </a:lvl4pPr>
            <a:lvl5pPr marL="719138" indent="-179388">
              <a:buSzPct val="80000"/>
              <a:buFontTx/>
              <a:buBlip>
                <a:blip r:embed="rId3">
                  <a:extLst>
                    <a:ext uri="{96DAC541-7B7A-43D3-8B79-37D633B846F1}">
                      <asvg:svgBlip xmlns:asvg="http://schemas.microsoft.com/office/drawing/2016/SVG/main" r:embed="rId4"/>
                    </a:ext>
                  </a:extLst>
                </a:blip>
              </a:buBlip>
              <a:tabLst/>
              <a:defRPr sz="1600">
                <a:solidFill>
                  <a:srgbClr val="2C2E3A"/>
                </a:solidFill>
              </a:defRPr>
            </a:lvl5pPr>
          </a:lstStyle>
          <a:p>
            <a:pPr lvl="0"/>
            <a:r>
              <a:rPr lang="en-US"/>
              <a:t>Click to edit Master text styles</a:t>
            </a:r>
          </a:p>
        </p:txBody>
      </p:sp>
    </p:spTree>
    <p:extLst>
      <p:ext uri="{BB962C8B-B14F-4D97-AF65-F5344CB8AC3E}">
        <p14:creationId xmlns:p14="http://schemas.microsoft.com/office/powerpoint/2010/main" val="297248152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Slide Light">
    <p:bg>
      <p:bgPr>
        <a:solidFill>
          <a:srgbClr val="ECECF1"/>
        </a:solidFill>
        <a:effectLst/>
      </p:bgPr>
    </p:bg>
    <p:spTree>
      <p:nvGrpSpPr>
        <p:cNvPr id="1" name=""/>
        <p:cNvGrpSpPr/>
        <p:nvPr/>
      </p:nvGrpSpPr>
      <p:grpSpPr>
        <a:xfrm>
          <a:off x="0" y="0"/>
          <a:ext cx="0" cy="0"/>
          <a:chOff x="0" y="0"/>
          <a:chExt cx="0" cy="0"/>
        </a:xfrm>
      </p:grpSpPr>
      <p:sp>
        <p:nvSpPr>
          <p:cNvPr id="21" name="Triangle 20">
            <a:extLst>
              <a:ext uri="{FF2B5EF4-FFF2-40B4-BE49-F238E27FC236}">
                <a16:creationId xmlns:a16="http://schemas.microsoft.com/office/drawing/2014/main" id="{09357592-7986-AA17-10D8-6DC23CDE320A}"/>
              </a:ext>
            </a:extLst>
          </p:cNvPr>
          <p:cNvSpPr/>
          <p:nvPr userDrawn="1"/>
        </p:nvSpPr>
        <p:spPr>
          <a:xfrm rot="5400000">
            <a:off x="-1413976" y="1413976"/>
            <a:ext cx="5711261" cy="2883309"/>
          </a:xfrm>
          <a:prstGeom prst="triangle">
            <a:avLst>
              <a:gd name="adj" fmla="val 50212"/>
            </a:avLst>
          </a:prstGeom>
          <a:solidFill>
            <a:srgbClr val="1143B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462FC503-90BB-8D4C-DAA0-01E0483B4A66}"/>
              </a:ext>
            </a:extLst>
          </p:cNvPr>
          <p:cNvSpPr/>
          <p:nvPr userDrawn="1"/>
        </p:nvSpPr>
        <p:spPr>
          <a:xfrm rot="5400000">
            <a:off x="3394656" y="1336687"/>
            <a:ext cx="1184604" cy="59804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3" name="Triangle 22">
            <a:extLst>
              <a:ext uri="{FF2B5EF4-FFF2-40B4-BE49-F238E27FC236}">
                <a16:creationId xmlns:a16="http://schemas.microsoft.com/office/drawing/2014/main" id="{CF7B3FA3-26FC-EEF0-6E2E-19AFE692C101}"/>
              </a:ext>
            </a:extLst>
          </p:cNvPr>
          <p:cNvSpPr/>
          <p:nvPr userDrawn="1"/>
        </p:nvSpPr>
        <p:spPr>
          <a:xfrm rot="5400000">
            <a:off x="3394656" y="2556610"/>
            <a:ext cx="1184604" cy="59804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4" name="Triangle 23">
            <a:extLst>
              <a:ext uri="{FF2B5EF4-FFF2-40B4-BE49-F238E27FC236}">
                <a16:creationId xmlns:a16="http://schemas.microsoft.com/office/drawing/2014/main" id="{30B54CE4-3081-F2C1-7B04-5A9BCB74F541}"/>
              </a:ext>
            </a:extLst>
          </p:cNvPr>
          <p:cNvSpPr/>
          <p:nvPr userDrawn="1"/>
        </p:nvSpPr>
        <p:spPr>
          <a:xfrm rot="5400000">
            <a:off x="3394656" y="3776534"/>
            <a:ext cx="1184604" cy="59804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5" name="Triangle 24">
            <a:extLst>
              <a:ext uri="{FF2B5EF4-FFF2-40B4-BE49-F238E27FC236}">
                <a16:creationId xmlns:a16="http://schemas.microsoft.com/office/drawing/2014/main" id="{9A0F64C9-70AC-78A6-CDF8-8156B87B56D8}"/>
              </a:ext>
            </a:extLst>
          </p:cNvPr>
          <p:cNvSpPr/>
          <p:nvPr userDrawn="1"/>
        </p:nvSpPr>
        <p:spPr>
          <a:xfrm rot="5400000">
            <a:off x="4149879" y="1989901"/>
            <a:ext cx="987337" cy="49845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6" name="Triangle 25">
            <a:extLst>
              <a:ext uri="{FF2B5EF4-FFF2-40B4-BE49-F238E27FC236}">
                <a16:creationId xmlns:a16="http://schemas.microsoft.com/office/drawing/2014/main" id="{984C8E22-D242-E4E6-8995-8418AD570579}"/>
              </a:ext>
            </a:extLst>
          </p:cNvPr>
          <p:cNvSpPr/>
          <p:nvPr userDrawn="1"/>
        </p:nvSpPr>
        <p:spPr>
          <a:xfrm rot="5400000">
            <a:off x="4149879" y="3220658"/>
            <a:ext cx="987337" cy="49845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7" name="Triangle 26">
            <a:extLst>
              <a:ext uri="{FF2B5EF4-FFF2-40B4-BE49-F238E27FC236}">
                <a16:creationId xmlns:a16="http://schemas.microsoft.com/office/drawing/2014/main" id="{FA5D0368-FE04-C1F7-3740-51462C5B3B29}"/>
              </a:ext>
            </a:extLst>
          </p:cNvPr>
          <p:cNvSpPr/>
          <p:nvPr userDrawn="1"/>
        </p:nvSpPr>
        <p:spPr>
          <a:xfrm rot="5400000">
            <a:off x="4885367" y="1428510"/>
            <a:ext cx="820838" cy="414397"/>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8" name="Triangle 27">
            <a:extLst>
              <a:ext uri="{FF2B5EF4-FFF2-40B4-BE49-F238E27FC236}">
                <a16:creationId xmlns:a16="http://schemas.microsoft.com/office/drawing/2014/main" id="{FB053614-2CD2-852E-AE64-C25E3566AA55}"/>
              </a:ext>
            </a:extLst>
          </p:cNvPr>
          <p:cNvSpPr/>
          <p:nvPr userDrawn="1"/>
        </p:nvSpPr>
        <p:spPr>
          <a:xfrm rot="5400000">
            <a:off x="4885367" y="2648433"/>
            <a:ext cx="820838" cy="414397"/>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29" name="Triangle 28">
            <a:extLst>
              <a:ext uri="{FF2B5EF4-FFF2-40B4-BE49-F238E27FC236}">
                <a16:creationId xmlns:a16="http://schemas.microsoft.com/office/drawing/2014/main" id="{8F6D7633-9988-6699-30AC-79B996BCDA32}"/>
              </a:ext>
            </a:extLst>
          </p:cNvPr>
          <p:cNvSpPr/>
          <p:nvPr userDrawn="1"/>
        </p:nvSpPr>
        <p:spPr>
          <a:xfrm rot="5400000">
            <a:off x="4885367" y="3868357"/>
            <a:ext cx="820838" cy="414397"/>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0" name="Triangle 29">
            <a:extLst>
              <a:ext uri="{FF2B5EF4-FFF2-40B4-BE49-F238E27FC236}">
                <a16:creationId xmlns:a16="http://schemas.microsoft.com/office/drawing/2014/main" id="{1305BA5B-8532-3B78-2B68-1A9E4E136775}"/>
              </a:ext>
            </a:extLst>
          </p:cNvPr>
          <p:cNvSpPr/>
          <p:nvPr userDrawn="1"/>
        </p:nvSpPr>
        <p:spPr>
          <a:xfrm rot="5400000">
            <a:off x="2837546" y="1989901"/>
            <a:ext cx="987337" cy="49845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1" name="Triangle 30">
            <a:extLst>
              <a:ext uri="{FF2B5EF4-FFF2-40B4-BE49-F238E27FC236}">
                <a16:creationId xmlns:a16="http://schemas.microsoft.com/office/drawing/2014/main" id="{33FBEE92-26BE-1731-F09B-FB1231950172}"/>
              </a:ext>
            </a:extLst>
          </p:cNvPr>
          <p:cNvSpPr/>
          <p:nvPr userDrawn="1"/>
        </p:nvSpPr>
        <p:spPr>
          <a:xfrm rot="5400000">
            <a:off x="2837546" y="3220658"/>
            <a:ext cx="987337" cy="49845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2" name="Triangle 31">
            <a:extLst>
              <a:ext uri="{FF2B5EF4-FFF2-40B4-BE49-F238E27FC236}">
                <a16:creationId xmlns:a16="http://schemas.microsoft.com/office/drawing/2014/main" id="{858D44C7-F6EA-7E80-E6B0-8458B96572FB}"/>
              </a:ext>
            </a:extLst>
          </p:cNvPr>
          <p:cNvSpPr/>
          <p:nvPr userDrawn="1"/>
        </p:nvSpPr>
        <p:spPr>
          <a:xfrm rot="5400000">
            <a:off x="6368203" y="2735948"/>
            <a:ext cx="474136" cy="239366"/>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3" name="Triangle 32">
            <a:extLst>
              <a:ext uri="{FF2B5EF4-FFF2-40B4-BE49-F238E27FC236}">
                <a16:creationId xmlns:a16="http://schemas.microsoft.com/office/drawing/2014/main" id="{A520E2E1-BFA7-04F3-5726-24DB926CC65E}"/>
              </a:ext>
            </a:extLst>
          </p:cNvPr>
          <p:cNvSpPr/>
          <p:nvPr userDrawn="1"/>
        </p:nvSpPr>
        <p:spPr>
          <a:xfrm rot="5400000">
            <a:off x="6368203" y="1516025"/>
            <a:ext cx="474136" cy="239366"/>
          </a:xfrm>
          <a:prstGeom prst="triangle">
            <a:avLst>
              <a:gd name="adj" fmla="val 50212"/>
            </a:avLst>
          </a:prstGeom>
          <a:solidFill>
            <a:srgbClr val="C4C9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4" name="Triangle 33">
            <a:extLst>
              <a:ext uri="{FF2B5EF4-FFF2-40B4-BE49-F238E27FC236}">
                <a16:creationId xmlns:a16="http://schemas.microsoft.com/office/drawing/2014/main" id="{773E64D2-B53E-3909-8C76-A750EE58EFFD}"/>
              </a:ext>
            </a:extLst>
          </p:cNvPr>
          <p:cNvSpPr/>
          <p:nvPr userDrawn="1"/>
        </p:nvSpPr>
        <p:spPr>
          <a:xfrm rot="5400000">
            <a:off x="5639830" y="2082153"/>
            <a:ext cx="621871" cy="313949"/>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5" name="Triangle 34">
            <a:extLst>
              <a:ext uri="{FF2B5EF4-FFF2-40B4-BE49-F238E27FC236}">
                <a16:creationId xmlns:a16="http://schemas.microsoft.com/office/drawing/2014/main" id="{D7E7237B-827F-3D1E-369D-DA54B580B009}"/>
              </a:ext>
            </a:extLst>
          </p:cNvPr>
          <p:cNvSpPr/>
          <p:nvPr userDrawn="1"/>
        </p:nvSpPr>
        <p:spPr>
          <a:xfrm rot="5400000">
            <a:off x="5639830" y="3312910"/>
            <a:ext cx="621871" cy="313949"/>
          </a:xfrm>
          <a:prstGeom prst="triangle">
            <a:avLst>
              <a:gd name="adj" fmla="val 50212"/>
            </a:avLst>
          </a:prstGeom>
          <a:solidFill>
            <a:srgbClr val="27D0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6" name="Triangle 35">
            <a:extLst>
              <a:ext uri="{FF2B5EF4-FFF2-40B4-BE49-F238E27FC236}">
                <a16:creationId xmlns:a16="http://schemas.microsoft.com/office/drawing/2014/main" id="{64AB43E3-8CCA-FD2F-A56D-D21CDE0E37CC}"/>
              </a:ext>
            </a:extLst>
          </p:cNvPr>
          <p:cNvSpPr/>
          <p:nvPr userDrawn="1"/>
        </p:nvSpPr>
        <p:spPr>
          <a:xfrm rot="5400000">
            <a:off x="7101348" y="2163446"/>
            <a:ext cx="299820" cy="15136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8" name="Triangle 37">
            <a:extLst>
              <a:ext uri="{FF2B5EF4-FFF2-40B4-BE49-F238E27FC236}">
                <a16:creationId xmlns:a16="http://schemas.microsoft.com/office/drawing/2014/main" id="{C712C059-631E-B800-A395-787F0054D865}"/>
              </a:ext>
            </a:extLst>
          </p:cNvPr>
          <p:cNvSpPr/>
          <p:nvPr userDrawn="1"/>
        </p:nvSpPr>
        <p:spPr>
          <a:xfrm rot="5400000">
            <a:off x="4149879" y="4451415"/>
            <a:ext cx="987337" cy="498453"/>
          </a:xfrm>
          <a:prstGeom prst="triangle">
            <a:avLst>
              <a:gd name="adj" fmla="val 50212"/>
            </a:avLst>
          </a:prstGeom>
          <a:solidFill>
            <a:schemeClr val="bg1">
              <a:alpha val="69981"/>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CECF1"/>
              </a:solidFill>
            </a:endParaRPr>
          </a:p>
        </p:txBody>
      </p:sp>
      <p:sp>
        <p:nvSpPr>
          <p:cNvPr id="39" name="Title 1">
            <a:extLst>
              <a:ext uri="{FF2B5EF4-FFF2-40B4-BE49-F238E27FC236}">
                <a16:creationId xmlns:a16="http://schemas.microsoft.com/office/drawing/2014/main" id="{70DF3CCC-BDD3-F258-C547-3BB9AB463FFC}"/>
              </a:ext>
            </a:extLst>
          </p:cNvPr>
          <p:cNvSpPr>
            <a:spLocks noGrp="1"/>
          </p:cNvSpPr>
          <p:nvPr>
            <p:ph type="ctrTitle" hasCustomPrompt="1"/>
          </p:nvPr>
        </p:nvSpPr>
        <p:spPr>
          <a:xfrm>
            <a:off x="6380790" y="3216084"/>
            <a:ext cx="5162977" cy="987336"/>
          </a:xfrm>
        </p:spPr>
        <p:txBody>
          <a:bodyPr lIns="0" rIns="0" anchor="t" anchorCtr="0">
            <a:normAutofit/>
          </a:bodyPr>
          <a:lstStyle>
            <a:lvl1pPr algn="l">
              <a:defRPr sz="6000">
                <a:solidFill>
                  <a:srgbClr val="112034"/>
                </a:solidFill>
              </a:defRPr>
            </a:lvl1pPr>
          </a:lstStyle>
          <a:p>
            <a:r>
              <a:rPr lang="en-US"/>
              <a:t>Thank you!</a:t>
            </a:r>
            <a:endParaRPr lang="en-US" dirty="0"/>
          </a:p>
        </p:txBody>
      </p:sp>
      <p:pic>
        <p:nvPicPr>
          <p:cNvPr id="3" name="Google Shape;14;p3">
            <a:extLst>
              <a:ext uri="{FF2B5EF4-FFF2-40B4-BE49-F238E27FC236}">
                <a16:creationId xmlns:a16="http://schemas.microsoft.com/office/drawing/2014/main" id="{D26270A4-0330-7A69-9997-DE52525C4899}"/>
              </a:ext>
            </a:extLst>
          </p:cNvPr>
          <p:cNvPicPr preferRelativeResize="0"/>
          <p:nvPr userDrawn="1"/>
        </p:nvPicPr>
        <p:blipFill>
          <a:blip r:embed="rId2"/>
          <a:stretch>
            <a:fillRect/>
          </a:stretch>
        </p:blipFill>
        <p:spPr>
          <a:xfrm>
            <a:off x="9942887" y="515425"/>
            <a:ext cx="1618636" cy="416425"/>
          </a:xfrm>
          <a:prstGeom prst="rect">
            <a:avLst/>
          </a:prstGeom>
          <a:noFill/>
          <a:ln>
            <a:noFill/>
          </a:ln>
        </p:spPr>
      </p:pic>
      <p:sp>
        <p:nvSpPr>
          <p:cNvPr id="4" name="TextBox 3">
            <a:extLst>
              <a:ext uri="{FF2B5EF4-FFF2-40B4-BE49-F238E27FC236}">
                <a16:creationId xmlns:a16="http://schemas.microsoft.com/office/drawing/2014/main" id="{432041D2-CA3B-EF1A-D1B6-250AB93C955D}"/>
              </a:ext>
            </a:extLst>
          </p:cNvPr>
          <p:cNvSpPr txBox="1"/>
          <p:nvPr userDrawn="1"/>
        </p:nvSpPr>
        <p:spPr>
          <a:xfrm>
            <a:off x="9876533" y="6421002"/>
            <a:ext cx="1764145" cy="2308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dirty="0">
                <a:solidFill>
                  <a:srgbClr val="ECECF1"/>
                </a:solidFill>
                <a:latin typeface="+mj-lt"/>
              </a:rPr>
              <a:t>Move forward with confidence  &gt;</a:t>
            </a:r>
          </a:p>
        </p:txBody>
      </p:sp>
      <p:sp>
        <p:nvSpPr>
          <p:cNvPr id="6" name="Subtitle 2">
            <a:extLst>
              <a:ext uri="{FF2B5EF4-FFF2-40B4-BE49-F238E27FC236}">
                <a16:creationId xmlns:a16="http://schemas.microsoft.com/office/drawing/2014/main" id="{526D9C0D-DE38-168E-C437-B0CDFFC3EBF1}"/>
              </a:ext>
            </a:extLst>
          </p:cNvPr>
          <p:cNvSpPr>
            <a:spLocks noGrp="1"/>
          </p:cNvSpPr>
          <p:nvPr>
            <p:ph type="subTitle" idx="1" hasCustomPrompt="1"/>
          </p:nvPr>
        </p:nvSpPr>
        <p:spPr>
          <a:xfrm>
            <a:off x="6380789" y="6184231"/>
            <a:ext cx="5162977" cy="287259"/>
          </a:xfrm>
        </p:spPr>
        <p:txBody>
          <a:bodyPr lIns="0">
            <a:normAutofit/>
          </a:bodyPr>
          <a:lstStyle>
            <a:lvl1pPr marL="0" indent="0">
              <a:buNone/>
              <a:defRPr sz="1600">
                <a:solidFill>
                  <a:srgbClr val="1143BE"/>
                </a:solidFill>
              </a:defRPr>
            </a:lvl1pPr>
          </a:lstStyle>
          <a:p>
            <a:r>
              <a:rPr lang="en-US"/>
              <a:t>info@azets.co.uk    |    azets.co.uk</a:t>
            </a:r>
          </a:p>
        </p:txBody>
      </p:sp>
    </p:spTree>
    <p:extLst>
      <p:ext uri="{BB962C8B-B14F-4D97-AF65-F5344CB8AC3E}">
        <p14:creationId xmlns:p14="http://schemas.microsoft.com/office/powerpoint/2010/main" val="27020906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F35407-1AAB-4202-A48C-A7E6A0F182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B2565F0-F1F6-C3D6-D625-1F1087F66F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5970822"/>
      </p:ext>
    </p:extLst>
  </p:cSld>
  <p:clrMap bg1="lt1" tx1="dk1" bg2="lt2" tx2="dk2" accent1="accent1" accent2="accent2" accent3="accent3" accent4="accent4" accent5="accent5" accent6="accent6" hlink="hlink" folHlink="folHlink"/>
  <p:sldLayoutIdLst>
    <p:sldLayoutId id="2147483662" r:id="rId1"/>
    <p:sldLayoutId id="2147483701" r:id="rId2"/>
    <p:sldLayoutId id="2147483685" r:id="rId3"/>
    <p:sldLayoutId id="2147483650" r:id="rId4"/>
    <p:sldLayoutId id="2147483705" r:id="rId5"/>
    <p:sldLayoutId id="2147483687" r:id="rId6"/>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457200" indent="-4572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System Font Regular"/>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System Font Regular"/>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4CC91-9C1B-3F28-4ED1-3B1EF699778D}"/>
              </a:ext>
            </a:extLst>
          </p:cNvPr>
          <p:cNvSpPr>
            <a:spLocks noGrp="1"/>
          </p:cNvSpPr>
          <p:nvPr>
            <p:ph type="ctrTitle"/>
          </p:nvPr>
        </p:nvSpPr>
        <p:spPr/>
        <p:txBody>
          <a:bodyPr/>
          <a:lstStyle/>
          <a:p>
            <a:r>
              <a:rPr lang="en-US" b="1" dirty="0" err="1"/>
              <a:t>Översiktlig</a:t>
            </a:r>
            <a:r>
              <a:rPr lang="en-US" b="1" dirty="0"/>
              <a:t> </a:t>
            </a:r>
            <a:r>
              <a:rPr lang="en-US" b="1" dirty="0" err="1"/>
              <a:t>granskning</a:t>
            </a:r>
            <a:br>
              <a:rPr lang="en-US" b="1" dirty="0"/>
            </a:br>
            <a:r>
              <a:rPr lang="en-US" b="1" dirty="0" err="1"/>
              <a:t>Delårsrapport</a:t>
            </a:r>
            <a:r>
              <a:rPr lang="en-US" b="1" dirty="0"/>
              <a:t> per 2025-08-31</a:t>
            </a:r>
            <a:endParaRPr lang="en-US" dirty="0"/>
          </a:p>
        </p:txBody>
      </p:sp>
      <p:sp>
        <p:nvSpPr>
          <p:cNvPr id="3" name="Subtitle 2">
            <a:extLst>
              <a:ext uri="{FF2B5EF4-FFF2-40B4-BE49-F238E27FC236}">
                <a16:creationId xmlns:a16="http://schemas.microsoft.com/office/drawing/2014/main" id="{84A2D0F9-32C9-AB28-950D-83FE9133EC0E}"/>
              </a:ext>
            </a:extLst>
          </p:cNvPr>
          <p:cNvSpPr>
            <a:spLocks noGrp="1"/>
          </p:cNvSpPr>
          <p:nvPr>
            <p:ph type="subTitle" idx="1"/>
          </p:nvPr>
        </p:nvSpPr>
        <p:spPr>
          <a:xfrm>
            <a:off x="6288426" y="4203420"/>
            <a:ext cx="5162977" cy="801937"/>
          </a:xfrm>
        </p:spPr>
        <p:txBody>
          <a:bodyPr/>
          <a:lstStyle/>
          <a:p>
            <a:r>
              <a:rPr lang="en-US" dirty="0" err="1"/>
              <a:t>Aneby</a:t>
            </a:r>
            <a:r>
              <a:rPr lang="en-US" dirty="0"/>
              <a:t> Kommun </a:t>
            </a:r>
          </a:p>
          <a:p>
            <a:r>
              <a:rPr lang="en-US" dirty="0"/>
              <a:t>2025-10-16</a:t>
            </a:r>
          </a:p>
          <a:p>
            <a:endParaRPr lang="en-US" dirty="0"/>
          </a:p>
        </p:txBody>
      </p:sp>
    </p:spTree>
    <p:extLst>
      <p:ext uri="{BB962C8B-B14F-4D97-AF65-F5344CB8AC3E}">
        <p14:creationId xmlns:p14="http://schemas.microsoft.com/office/powerpoint/2010/main" val="2054564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E36D9-BD23-DBB5-2415-1C762EC0A420}"/>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0CBD62E-D0BA-B003-57E0-DA7105A03C5F}"/>
              </a:ext>
            </a:extLst>
          </p:cNvPr>
          <p:cNvSpPr>
            <a:spLocks noGrp="1"/>
          </p:cNvSpPr>
          <p:nvPr>
            <p:ph type="title"/>
          </p:nvPr>
        </p:nvSpPr>
        <p:spPr/>
        <p:txBody>
          <a:bodyPr/>
          <a:lstStyle/>
          <a:p>
            <a:r>
              <a:rPr lang="sv-SE" dirty="0"/>
              <a:t>Delårsrapportens räkenskaper </a:t>
            </a:r>
          </a:p>
        </p:txBody>
      </p:sp>
      <p:sp>
        <p:nvSpPr>
          <p:cNvPr id="11" name="Content Placeholder 10">
            <a:extLst>
              <a:ext uri="{FF2B5EF4-FFF2-40B4-BE49-F238E27FC236}">
                <a16:creationId xmlns:a16="http://schemas.microsoft.com/office/drawing/2014/main" id="{97048F36-A069-B941-7F97-CF76353D6499}"/>
              </a:ext>
            </a:extLst>
          </p:cNvPr>
          <p:cNvSpPr>
            <a:spLocks noGrp="1"/>
          </p:cNvSpPr>
          <p:nvPr>
            <p:ph sz="half" idx="15"/>
          </p:nvPr>
        </p:nvSpPr>
        <p:spPr>
          <a:xfrm>
            <a:off x="609600" y="1398093"/>
            <a:ext cx="10951922" cy="6274554"/>
          </a:xfrm>
        </p:spPr>
        <p:txBody>
          <a:bodyPr/>
          <a:lstStyle/>
          <a:p>
            <a:pPr>
              <a:spcBef>
                <a:spcPts val="600"/>
              </a:spcBef>
              <a:spcAft>
                <a:spcPts val="600"/>
              </a:spcAft>
            </a:pPr>
            <a:r>
              <a:rPr lang="sv-SE" sz="1600" b="0" dirty="0">
                <a:cs typeface="Times New Roman" panose="02020603050405020304" pitchFamily="18" charset="0"/>
              </a:rPr>
              <a:t>Enligt 13 kap. 2§ LKBR ska en delårsrapport innehålla en resultaträkning, en balansräkning och en förenklad förvaltningsberättelse. RKR preciserar i rekommendation RKR R17 Delårsrapport vad förvaltningsberättelsen ska innehålla minimum för att motsvara kraven på en förenklad förvaltningsberättelse.</a:t>
            </a:r>
          </a:p>
          <a:p>
            <a:pPr>
              <a:spcBef>
                <a:spcPts val="600"/>
              </a:spcBef>
              <a:spcAft>
                <a:spcPts val="600"/>
              </a:spcAft>
            </a:pPr>
            <a:r>
              <a:rPr lang="sv-SE" sz="1600" b="0" dirty="0">
                <a:cs typeface="Times New Roman" panose="02020603050405020304" pitchFamily="18" charset="0"/>
              </a:rPr>
              <a:t>Utöver vad som preciseras gällande den förenklade förvaltningsberättelsen ska en delårsrapport även innehålla resultaträkning, balansräkning, översiktlig beskrivning av kommunens drift- och investeringsverksamhet samt noter. </a:t>
            </a:r>
          </a:p>
        </p:txBody>
      </p:sp>
    </p:spTree>
    <p:extLst>
      <p:ext uri="{BB962C8B-B14F-4D97-AF65-F5344CB8AC3E}">
        <p14:creationId xmlns:p14="http://schemas.microsoft.com/office/powerpoint/2010/main" val="3756246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B0FDD-52BE-C95F-697C-DE7F854567E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C356CAAF-B98E-C03B-7D99-C94034C9552A}"/>
              </a:ext>
            </a:extLst>
          </p:cNvPr>
          <p:cNvSpPr>
            <a:spLocks noGrp="1"/>
          </p:cNvSpPr>
          <p:nvPr>
            <p:ph type="title"/>
          </p:nvPr>
        </p:nvSpPr>
        <p:spPr/>
        <p:txBody>
          <a:bodyPr/>
          <a:lstStyle/>
          <a:p>
            <a:r>
              <a:rPr lang="sv-SE" b="1" dirty="0">
                <a:solidFill>
                  <a:schemeClr val="accent1">
                    <a:lumMod val="75000"/>
                  </a:schemeClr>
                </a:solidFill>
              </a:rPr>
              <a:t>Delårsrapportens räkenskaper – Bedömning  </a:t>
            </a:r>
          </a:p>
        </p:txBody>
      </p:sp>
      <p:sp>
        <p:nvSpPr>
          <p:cNvPr id="11" name="Content Placeholder 10">
            <a:extLst>
              <a:ext uri="{FF2B5EF4-FFF2-40B4-BE49-F238E27FC236}">
                <a16:creationId xmlns:a16="http://schemas.microsoft.com/office/drawing/2014/main" id="{7CBB2631-A60D-F419-0D06-70EDF5033884}"/>
              </a:ext>
            </a:extLst>
          </p:cNvPr>
          <p:cNvSpPr>
            <a:spLocks noGrp="1"/>
          </p:cNvSpPr>
          <p:nvPr>
            <p:ph sz="half" idx="15"/>
          </p:nvPr>
        </p:nvSpPr>
        <p:spPr>
          <a:xfrm>
            <a:off x="609600" y="1389780"/>
            <a:ext cx="10951922" cy="4787183"/>
          </a:xfrm>
        </p:spPr>
        <p:txBody>
          <a:bodyPr/>
          <a:lstStyle/>
          <a:p>
            <a:pPr>
              <a:lnSpc>
                <a:spcPct val="107000"/>
              </a:lnSpc>
              <a:spcAft>
                <a:spcPts val="800"/>
              </a:spcAft>
              <a:buNone/>
            </a:pPr>
            <a:r>
              <a:rPr lang="sv-SE" dirty="0">
                <a:cs typeface="Times New Roman" panose="02020603050405020304" pitchFamily="18" charset="0"/>
              </a:rPr>
              <a:t>Grundat på vår översiktliga granskning har det inte kommit fram några omständigheter som ger oss anledning att anse att den bifogade delårsrapportens resultaträkning, balansräkning, kassaflödesanalys samt noter inte, i allt väsentligt, är upprättad i enlighet med LKBR.</a:t>
            </a:r>
          </a:p>
          <a:p>
            <a:pPr>
              <a:lnSpc>
                <a:spcPct val="107000"/>
              </a:lnSpc>
              <a:spcAft>
                <a:spcPts val="800"/>
              </a:spcAft>
              <a:buNone/>
            </a:pPr>
            <a:r>
              <a:rPr lang="sv-SE" dirty="0">
                <a:cs typeface="Times New Roman" panose="02020603050405020304" pitchFamily="18" charset="0"/>
              </a:rPr>
              <a:t>Förenklad förvaltningsberättelse har upprättats i enlighet med LKBR.</a:t>
            </a:r>
          </a:p>
          <a:p>
            <a:pPr>
              <a:lnSpc>
                <a:spcPct val="107000"/>
              </a:lnSpc>
              <a:spcAft>
                <a:spcPts val="800"/>
              </a:spcAft>
              <a:buNone/>
            </a:pPr>
            <a:r>
              <a:rPr lang="sv-SE" dirty="0">
                <a:cs typeface="Times New Roman" panose="02020603050405020304" pitchFamily="18" charset="0"/>
              </a:rPr>
              <a:t>Översiktlig beskrivning av kommunens drift- och investeringsverksamhet har upprättats.</a:t>
            </a:r>
          </a:p>
          <a:p>
            <a:pPr marL="0" indent="0">
              <a:buNone/>
            </a:pPr>
            <a:endParaRPr lang="sv-SE" dirty="0"/>
          </a:p>
          <a:p>
            <a:endParaRPr lang="sv-SE" dirty="0"/>
          </a:p>
        </p:txBody>
      </p:sp>
    </p:spTree>
    <p:extLst>
      <p:ext uri="{BB962C8B-B14F-4D97-AF65-F5344CB8AC3E}">
        <p14:creationId xmlns:p14="http://schemas.microsoft.com/office/powerpoint/2010/main" val="2092390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69B25-B3C0-C837-CE2E-72FA40A2D760}"/>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8B21E9A-CAA3-1812-3102-F70E90979CCF}"/>
              </a:ext>
            </a:extLst>
          </p:cNvPr>
          <p:cNvSpPr>
            <a:spLocks noGrp="1"/>
          </p:cNvSpPr>
          <p:nvPr>
            <p:ph type="ctrTitle"/>
          </p:nvPr>
        </p:nvSpPr>
        <p:spPr/>
        <p:txBody>
          <a:bodyPr>
            <a:normAutofit/>
          </a:bodyPr>
          <a:lstStyle/>
          <a:p>
            <a:r>
              <a:rPr lang="en-US" sz="3600" b="1" dirty="0" err="1">
                <a:solidFill>
                  <a:schemeClr val="accent1">
                    <a:lumMod val="75000"/>
                  </a:schemeClr>
                </a:solidFill>
              </a:rPr>
              <a:t>Sammanfattning</a:t>
            </a:r>
            <a:r>
              <a:rPr lang="en-US" sz="3600" b="1" dirty="0">
                <a:solidFill>
                  <a:schemeClr val="accent1">
                    <a:lumMod val="75000"/>
                  </a:schemeClr>
                </a:solidFill>
              </a:rPr>
              <a:t> </a:t>
            </a:r>
            <a:endParaRPr lang="en-US" b="1" dirty="0"/>
          </a:p>
        </p:txBody>
      </p:sp>
      <p:sp>
        <p:nvSpPr>
          <p:cNvPr id="9" name="Text Placeholder 8">
            <a:extLst>
              <a:ext uri="{FF2B5EF4-FFF2-40B4-BE49-F238E27FC236}">
                <a16:creationId xmlns:a16="http://schemas.microsoft.com/office/drawing/2014/main" id="{C3FF0282-84BA-2426-5A7E-59A74356260E}"/>
              </a:ext>
            </a:extLst>
          </p:cNvPr>
          <p:cNvSpPr>
            <a:spLocks noGrp="1"/>
          </p:cNvSpPr>
          <p:nvPr>
            <p:ph type="body" sz="quarter" idx="14"/>
          </p:nvPr>
        </p:nvSpPr>
        <p:spPr/>
        <p:txBody>
          <a:bodyPr/>
          <a:lstStyle/>
          <a:p>
            <a:r>
              <a:rPr lang="en-US" dirty="0"/>
              <a:t> 3</a:t>
            </a:r>
          </a:p>
          <a:p>
            <a:endParaRPr lang="en-US" dirty="0"/>
          </a:p>
        </p:txBody>
      </p:sp>
    </p:spTree>
    <p:extLst>
      <p:ext uri="{BB962C8B-B14F-4D97-AF65-F5344CB8AC3E}">
        <p14:creationId xmlns:p14="http://schemas.microsoft.com/office/powerpoint/2010/main" val="2569423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35">
            <a:extLst>
              <a:ext uri="{FF2B5EF4-FFF2-40B4-BE49-F238E27FC236}">
                <a16:creationId xmlns:a16="http://schemas.microsoft.com/office/drawing/2014/main" id="{6E1E54F5-1A47-67AD-D9C7-681694C7BFFD}"/>
              </a:ext>
            </a:extLst>
          </p:cNvPr>
          <p:cNvSpPr txBox="1"/>
          <p:nvPr/>
        </p:nvSpPr>
        <p:spPr>
          <a:xfrm>
            <a:off x="669165" y="1078393"/>
            <a:ext cx="5606473" cy="932873"/>
          </a:xfrm>
          <a:prstGeom prst="rect">
            <a:avLst/>
          </a:prstGeom>
        </p:spPr>
        <p:txBody>
          <a:bodyPr vert="horz" wrap="square" lIns="0" tIns="45720" rIns="0" bIns="45720" rtlCol="0">
            <a:normAutofit/>
          </a:bodyPr>
          <a:lstStyle/>
          <a:p>
            <a:r>
              <a:rPr lang="sv-SE" b="1" dirty="0">
                <a:cs typeface="Times New Roman" panose="02020603050405020304" pitchFamily="18" charset="0"/>
              </a:rPr>
              <a:t>Har delårsrapporten upprättats enligt lagens krav och god redovisningssed? </a:t>
            </a:r>
          </a:p>
          <a:p>
            <a:endParaRPr lang="sv-SE" sz="1400" dirty="0">
              <a:cs typeface="Times New Roman" panose="02020603050405020304" pitchFamily="18" charset="0"/>
            </a:endParaRPr>
          </a:p>
          <a:p>
            <a:pPr algn="l"/>
            <a:endParaRPr lang="sv-SE" sz="1600" dirty="0"/>
          </a:p>
        </p:txBody>
      </p:sp>
      <p:grpSp>
        <p:nvGrpSpPr>
          <p:cNvPr id="38" name="Group 37">
            <a:extLst>
              <a:ext uri="{FF2B5EF4-FFF2-40B4-BE49-F238E27FC236}">
                <a16:creationId xmlns:a16="http://schemas.microsoft.com/office/drawing/2014/main" id="{5B0EE11E-243A-C197-C2BB-3C1AC1CD3DBB}"/>
              </a:ext>
            </a:extLst>
          </p:cNvPr>
          <p:cNvGrpSpPr/>
          <p:nvPr/>
        </p:nvGrpSpPr>
        <p:grpSpPr>
          <a:xfrm>
            <a:off x="6450523" y="1075494"/>
            <a:ext cx="5091500" cy="770443"/>
            <a:chOff x="85332" y="46285"/>
            <a:chExt cx="8028604" cy="589619"/>
          </a:xfrm>
        </p:grpSpPr>
        <p:sp>
          <p:nvSpPr>
            <p:cNvPr id="39" name="Arrow: Right 38">
              <a:extLst>
                <a:ext uri="{FF2B5EF4-FFF2-40B4-BE49-F238E27FC236}">
                  <a16:creationId xmlns:a16="http://schemas.microsoft.com/office/drawing/2014/main" id="{C6C66631-A40C-03EF-D3DA-60C8B19B2123}"/>
                </a:ext>
              </a:extLst>
            </p:cNvPr>
            <p:cNvSpPr/>
            <p:nvPr/>
          </p:nvSpPr>
          <p:spPr>
            <a:xfrm>
              <a:off x="7602265" y="245041"/>
              <a:ext cx="511671" cy="390863"/>
            </a:xfrm>
            <a:prstGeom prst="rightArrow">
              <a:avLst/>
            </a:prstGeom>
            <a:solidFill>
              <a:srgbClr val="43B02A"/>
            </a:solidFill>
            <a:ln w="12700" cap="flat" cmpd="sng" algn="ctr">
              <a:solidFill>
                <a:srgbClr val="43B02A"/>
              </a:solidFill>
              <a:prstDash val="solid"/>
              <a:miter lim="800000"/>
            </a:ln>
            <a:effectLst/>
          </p:spPr>
          <p:txBody>
            <a:bodyPr lIns="54610" tIns="54610" rIns="54610" bIns="54610"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1800" b="0" i="0" u="none" strike="noStrike" kern="0" cap="none" spc="0" normalizeH="0" baseline="0" noProof="0">
                <a:ln>
                  <a:noFill/>
                </a:ln>
                <a:solidFill>
                  <a:sysClr val="windowText" lastClr="000000"/>
                </a:solidFill>
                <a:effectLst/>
                <a:uLnTx/>
                <a:uFillTx/>
              </a:endParaRPr>
            </a:p>
          </p:txBody>
        </p:sp>
        <p:sp>
          <p:nvSpPr>
            <p:cNvPr id="40" name="Rectangle 39">
              <a:extLst>
                <a:ext uri="{FF2B5EF4-FFF2-40B4-BE49-F238E27FC236}">
                  <a16:creationId xmlns:a16="http://schemas.microsoft.com/office/drawing/2014/main" id="{B7A645D9-6D5F-CCFB-9A96-C80EB7F2A132}"/>
                </a:ext>
              </a:extLst>
            </p:cNvPr>
            <p:cNvSpPr/>
            <p:nvPr/>
          </p:nvSpPr>
          <p:spPr>
            <a:xfrm>
              <a:off x="469684" y="331616"/>
              <a:ext cx="1832942" cy="217714"/>
            </a:xfrm>
            <a:prstGeom prst="rect">
              <a:avLst/>
            </a:prstGeom>
            <a:gradFill>
              <a:gsLst>
                <a:gs pos="39000">
                  <a:srgbClr val="FF0000"/>
                </a:gs>
                <a:gs pos="100000">
                  <a:srgbClr val="FE8602"/>
                </a:gs>
                <a:gs pos="92000">
                  <a:srgbClr val="FE8602"/>
                </a:gs>
                <a:gs pos="84000">
                  <a:srgbClr val="FE8602"/>
                </a:gs>
              </a:gsLst>
              <a:lin ang="0" scaled="1"/>
            </a:gradFill>
            <a:ln w="12700" cap="flat" cmpd="sng" algn="ctr">
              <a:noFill/>
              <a:prstDash val="solid"/>
              <a:miter lim="800000"/>
            </a:ln>
            <a:effectLst/>
          </p:spPr>
          <p:txBody>
            <a:bodyPr lIns="54610" tIns="54610" rIns="54610" bIns="54610"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1800" b="0" i="0" u="none" strike="noStrike" kern="0" cap="none" spc="0" normalizeH="0" baseline="0" noProof="0">
                <a:ln>
                  <a:noFill/>
                </a:ln>
                <a:solidFill>
                  <a:sysClr val="windowText" lastClr="000000"/>
                </a:solidFill>
                <a:effectLst/>
                <a:uLnTx/>
                <a:uFillTx/>
              </a:endParaRPr>
            </a:p>
          </p:txBody>
        </p:sp>
        <p:sp>
          <p:nvSpPr>
            <p:cNvPr id="41" name="Rectangle 40">
              <a:extLst>
                <a:ext uri="{FF2B5EF4-FFF2-40B4-BE49-F238E27FC236}">
                  <a16:creationId xmlns:a16="http://schemas.microsoft.com/office/drawing/2014/main" id="{255F7FBA-7D8C-80CC-D065-DA4FF96434A9}"/>
                </a:ext>
              </a:extLst>
            </p:cNvPr>
            <p:cNvSpPr/>
            <p:nvPr/>
          </p:nvSpPr>
          <p:spPr>
            <a:xfrm>
              <a:off x="2302625" y="331616"/>
              <a:ext cx="3174381" cy="217714"/>
            </a:xfrm>
            <a:prstGeom prst="rect">
              <a:avLst/>
            </a:prstGeom>
            <a:gradFill flip="none" rotWithShape="1">
              <a:gsLst>
                <a:gs pos="0">
                  <a:srgbClr val="FFFF00"/>
                </a:gs>
                <a:gs pos="90000">
                  <a:srgbClr val="FE8902"/>
                </a:gs>
                <a:gs pos="45000">
                  <a:srgbClr val="FFC000"/>
                </a:gs>
                <a:gs pos="66000">
                  <a:srgbClr val="FE8602"/>
                </a:gs>
                <a:gs pos="100000">
                  <a:srgbClr val="FE8602"/>
                </a:gs>
              </a:gsLst>
              <a:lin ang="10800000" scaled="1"/>
              <a:tileRect/>
            </a:gradFill>
            <a:ln w="12700" cap="flat" cmpd="sng" algn="ctr">
              <a:noFill/>
              <a:prstDash val="solid"/>
              <a:miter lim="800000"/>
            </a:ln>
            <a:effectLst/>
          </p:spPr>
          <p:txBody>
            <a:bodyPr lIns="54610" tIns="54610" rIns="54610" bIns="54610"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1800" b="0" i="0" u="none" strike="noStrike" kern="0" cap="none" spc="0" normalizeH="0" baseline="0" noProof="0">
                <a:ln>
                  <a:noFill/>
                </a:ln>
                <a:solidFill>
                  <a:sysClr val="windowText" lastClr="000000"/>
                </a:solidFill>
                <a:effectLst/>
                <a:uLnTx/>
                <a:uFillTx/>
              </a:endParaRPr>
            </a:p>
          </p:txBody>
        </p:sp>
        <p:sp>
          <p:nvSpPr>
            <p:cNvPr id="42" name="Rectangle 41">
              <a:extLst>
                <a:ext uri="{FF2B5EF4-FFF2-40B4-BE49-F238E27FC236}">
                  <a16:creationId xmlns:a16="http://schemas.microsoft.com/office/drawing/2014/main" id="{62C097BA-ED06-BE21-9CD8-8FC751794EC3}"/>
                </a:ext>
              </a:extLst>
            </p:cNvPr>
            <p:cNvSpPr/>
            <p:nvPr/>
          </p:nvSpPr>
          <p:spPr>
            <a:xfrm>
              <a:off x="5477006" y="331934"/>
              <a:ext cx="2440946" cy="217714"/>
            </a:xfrm>
            <a:prstGeom prst="rect">
              <a:avLst/>
            </a:prstGeom>
            <a:gradFill flip="none" rotWithShape="1">
              <a:gsLst>
                <a:gs pos="21000">
                  <a:srgbClr val="FFFF00"/>
                </a:gs>
                <a:gs pos="58000">
                  <a:srgbClr val="92D050"/>
                </a:gs>
                <a:gs pos="83000">
                  <a:srgbClr val="43B02A"/>
                </a:gs>
                <a:gs pos="100000">
                  <a:srgbClr val="43B02A"/>
                </a:gs>
              </a:gsLst>
              <a:lin ang="0" scaled="1"/>
              <a:tileRect/>
            </a:gradFill>
            <a:ln w="12700" cap="flat" cmpd="sng" algn="ctr">
              <a:noFill/>
              <a:prstDash val="solid"/>
              <a:miter lim="800000"/>
            </a:ln>
            <a:effectLst/>
          </p:spPr>
          <p:txBody>
            <a:bodyPr lIns="54610" tIns="54610" rIns="54610" bIns="54610"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1800" b="0" i="0" u="none" strike="noStrike" kern="0" cap="none" spc="0" normalizeH="0" baseline="0" noProof="0">
                <a:ln>
                  <a:noFill/>
                </a:ln>
                <a:solidFill>
                  <a:sysClr val="windowText" lastClr="000000"/>
                </a:solidFill>
                <a:effectLst/>
                <a:uLnTx/>
                <a:uFillTx/>
              </a:endParaRPr>
            </a:p>
          </p:txBody>
        </p:sp>
        <p:sp>
          <p:nvSpPr>
            <p:cNvPr id="43" name="TextBox 34">
              <a:extLst>
                <a:ext uri="{FF2B5EF4-FFF2-40B4-BE49-F238E27FC236}">
                  <a16:creationId xmlns:a16="http://schemas.microsoft.com/office/drawing/2014/main" id="{36850356-1B2E-13A4-AFA0-76CA4A53E3F3}"/>
                </a:ext>
              </a:extLst>
            </p:cNvPr>
            <p:cNvSpPr txBox="1"/>
            <p:nvPr/>
          </p:nvSpPr>
          <p:spPr>
            <a:xfrm>
              <a:off x="2711366" y="57646"/>
              <a:ext cx="1952954" cy="217714"/>
            </a:xfrm>
            <a:prstGeom prst="rect">
              <a:avLst/>
            </a:prstGeom>
          </p:spPr>
          <p:txBody>
            <a:bodyPr vert="horz" wrap="square" lIns="0" tIns="0" rIns="0" bIns="0" rtlCol="0" anchor="t" anchorCtr="0">
              <a:noAutofit/>
            </a:bodyPr>
            <a:lstStyle/>
            <a:p>
              <a:pPr marL="0" marR="0" lvl="0" indent="0" algn="ctr" defTabSz="914400" eaLnBrk="1" fontAlgn="auto" latinLnBrk="0" hangingPunct="1">
                <a:lnSpc>
                  <a:spcPct val="100000"/>
                </a:lnSpc>
                <a:spcBef>
                  <a:spcPts val="0"/>
                </a:spcBef>
                <a:spcAft>
                  <a:spcPts val="600"/>
                </a:spcAft>
                <a:buClrTx/>
                <a:buSzTx/>
                <a:buFontTx/>
                <a:buNone/>
                <a:tabLst/>
                <a:defRPr/>
              </a:pPr>
              <a:r>
                <a:rPr kumimoji="0" lang="sv-SE" sz="1200" b="0" i="0" u="none" strike="noStrike" kern="1200" cap="none" spc="0" normalizeH="0" baseline="0" noProof="0" dirty="0">
                  <a:ln>
                    <a:noFill/>
                  </a:ln>
                  <a:solidFill>
                    <a:srgbClr val="000000"/>
                  </a:solidFill>
                  <a:effectLst/>
                  <a:uLnTx/>
                  <a:uFillTx/>
                  <a:ea typeface="Times New Roman" panose="02020603050405020304" pitchFamily="18" charset="0"/>
                  <a:cs typeface="Angsana New" panose="02020603050405020304" pitchFamily="18" charset="-34"/>
                </a:rPr>
                <a:t>Endast</a:t>
              </a:r>
              <a:r>
                <a:rPr kumimoji="0" lang="sv-SE" sz="11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ngsana New" panose="02020603050405020304" pitchFamily="18" charset="-34"/>
                </a:rPr>
                <a:t> </a:t>
              </a:r>
              <a:r>
                <a:rPr kumimoji="0" lang="sv-SE" sz="1200" b="0" i="0" u="none" strike="noStrike" kern="1200" cap="none" spc="0" normalizeH="0" baseline="0" noProof="0" dirty="0">
                  <a:ln>
                    <a:noFill/>
                  </a:ln>
                  <a:solidFill>
                    <a:srgbClr val="000000"/>
                  </a:solidFill>
                  <a:effectLst/>
                  <a:uLnTx/>
                  <a:uFillTx/>
                  <a:ea typeface="Times New Roman" panose="02020603050405020304" pitchFamily="18" charset="0"/>
                  <a:cs typeface="Angsana New" panose="02020603050405020304" pitchFamily="18" charset="-34"/>
                </a:rPr>
                <a:t>delvis</a:t>
              </a:r>
              <a:endParaRPr kumimoji="0" lang="sv-SE" sz="1200" b="0" i="0" u="none" strike="noStrike" kern="0" cap="none" spc="0" normalizeH="0" baseline="0" noProof="0" dirty="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44" name="TextBox 35">
              <a:extLst>
                <a:ext uri="{FF2B5EF4-FFF2-40B4-BE49-F238E27FC236}">
                  <a16:creationId xmlns:a16="http://schemas.microsoft.com/office/drawing/2014/main" id="{A9F904CE-C3C4-755A-9108-EDED949C43FD}"/>
                </a:ext>
              </a:extLst>
            </p:cNvPr>
            <p:cNvSpPr txBox="1"/>
            <p:nvPr/>
          </p:nvSpPr>
          <p:spPr>
            <a:xfrm>
              <a:off x="5238302" y="46285"/>
              <a:ext cx="1952954" cy="217714"/>
            </a:xfrm>
            <a:prstGeom prst="rect">
              <a:avLst/>
            </a:prstGeom>
          </p:spPr>
          <p:txBody>
            <a:bodyPr vert="horz" wrap="square" lIns="0" tIns="0" rIns="0" bIns="0" rtlCol="0" anchor="t" anchorCtr="0">
              <a:noAutofit/>
            </a:bodyPr>
            <a:lstStyle/>
            <a:p>
              <a:pPr marL="0" marR="0" lvl="0" indent="0" algn="ctr" defTabSz="914400" eaLnBrk="1" fontAlgn="auto" latinLnBrk="0" hangingPunct="1">
                <a:lnSpc>
                  <a:spcPct val="100000"/>
                </a:lnSpc>
                <a:spcBef>
                  <a:spcPts val="0"/>
                </a:spcBef>
                <a:spcAft>
                  <a:spcPts val="600"/>
                </a:spcAft>
                <a:buClrTx/>
                <a:buSzTx/>
                <a:buFontTx/>
                <a:buNone/>
                <a:tabLst/>
                <a:defRPr/>
              </a:pPr>
              <a:r>
                <a:rPr lang="sv-SE" sz="1200" dirty="0">
                  <a:solidFill>
                    <a:srgbClr val="000000"/>
                  </a:solidFill>
                  <a:cs typeface="Angsana New" panose="02020603050405020304" pitchFamily="18" charset="-34"/>
                </a:rPr>
                <a:t>I allt väsentligt</a:t>
              </a:r>
            </a:p>
          </p:txBody>
        </p:sp>
        <p:sp>
          <p:nvSpPr>
            <p:cNvPr id="45" name="TextBox 37">
              <a:extLst>
                <a:ext uri="{FF2B5EF4-FFF2-40B4-BE49-F238E27FC236}">
                  <a16:creationId xmlns:a16="http://schemas.microsoft.com/office/drawing/2014/main" id="{1C73FCB6-35DF-39C3-3C05-EE83CC270AAE}"/>
                </a:ext>
              </a:extLst>
            </p:cNvPr>
            <p:cNvSpPr txBox="1"/>
            <p:nvPr/>
          </p:nvSpPr>
          <p:spPr>
            <a:xfrm>
              <a:off x="85332" y="70774"/>
              <a:ext cx="1952954" cy="217714"/>
            </a:xfrm>
            <a:prstGeom prst="rect">
              <a:avLst/>
            </a:prstGeom>
          </p:spPr>
          <p:txBody>
            <a:bodyPr vert="horz" wrap="square" lIns="0" tIns="0" rIns="0" bIns="0" rtlCol="0" anchor="t" anchorCtr="0">
              <a:noAutofit/>
            </a:bodyPr>
            <a:lstStyle/>
            <a:p>
              <a:pPr marL="0" marR="0" lvl="0" indent="0" algn="ctr" defTabSz="914400" eaLnBrk="1" fontAlgn="auto" latinLnBrk="0" hangingPunct="1">
                <a:lnSpc>
                  <a:spcPct val="100000"/>
                </a:lnSpc>
                <a:spcBef>
                  <a:spcPts val="0"/>
                </a:spcBef>
                <a:spcAft>
                  <a:spcPts val="600"/>
                </a:spcAft>
                <a:buClrTx/>
                <a:buSzTx/>
                <a:buFontTx/>
                <a:buNone/>
                <a:tabLst/>
                <a:defRPr/>
              </a:pPr>
              <a:r>
                <a:rPr lang="sv-SE" sz="1200" dirty="0">
                  <a:solidFill>
                    <a:srgbClr val="000000"/>
                  </a:solidFill>
                  <a:cs typeface="Angsana New" panose="02020603050405020304" pitchFamily="18" charset="-34"/>
                </a:rPr>
                <a:t>Nej</a:t>
              </a:r>
            </a:p>
          </p:txBody>
        </p:sp>
      </p:grpSp>
      <p:sp>
        <p:nvSpPr>
          <p:cNvPr id="46" name="Title 3">
            <a:extLst>
              <a:ext uri="{FF2B5EF4-FFF2-40B4-BE49-F238E27FC236}">
                <a16:creationId xmlns:a16="http://schemas.microsoft.com/office/drawing/2014/main" id="{4C38E576-A851-F7D7-DF02-D88358BCACC8}"/>
              </a:ext>
            </a:extLst>
          </p:cNvPr>
          <p:cNvSpPr txBox="1">
            <a:spLocks/>
          </p:cNvSpPr>
          <p:nvPr/>
        </p:nvSpPr>
        <p:spPr>
          <a:xfrm>
            <a:off x="609600" y="471579"/>
            <a:ext cx="10972800" cy="369561"/>
          </a:xfrm>
          <a:prstGeom prst="rect">
            <a:avLst/>
          </a:prstGeom>
        </p:spPr>
        <p:txBody>
          <a:bodyPr vert="horz" lIns="0" tIns="45720" rIns="0" bIns="45720" rtlCol="0" anchor="b">
            <a:normAutofit fontScale="70000" lnSpcReduction="20000"/>
          </a:bodyPr>
          <a:lstStyle>
            <a:lvl1pPr algn="l" defTabSz="914400" rtl="0" eaLnBrk="1" latinLnBrk="0" hangingPunct="1">
              <a:lnSpc>
                <a:spcPct val="90000"/>
              </a:lnSpc>
              <a:spcBef>
                <a:spcPct val="0"/>
              </a:spcBef>
              <a:buNone/>
              <a:defRPr sz="3200" kern="1200">
                <a:solidFill>
                  <a:srgbClr val="112034"/>
                </a:solidFill>
                <a:latin typeface="+mj-lt"/>
                <a:ea typeface="+mj-ea"/>
                <a:cs typeface="+mj-cs"/>
              </a:defRPr>
            </a:lvl1pPr>
          </a:lstStyle>
          <a:p>
            <a:r>
              <a:rPr lang="en-US" b="1">
                <a:solidFill>
                  <a:schemeClr val="accent1"/>
                </a:solidFill>
              </a:rPr>
              <a:t>Sammanfattning </a:t>
            </a:r>
            <a:endParaRPr lang="en-US" b="1" dirty="0">
              <a:solidFill>
                <a:schemeClr val="accent1"/>
              </a:solidFill>
            </a:endParaRPr>
          </a:p>
        </p:txBody>
      </p:sp>
      <p:sp>
        <p:nvSpPr>
          <p:cNvPr id="47" name="Oval 46">
            <a:extLst>
              <a:ext uri="{FF2B5EF4-FFF2-40B4-BE49-F238E27FC236}">
                <a16:creationId xmlns:a16="http://schemas.microsoft.com/office/drawing/2014/main" id="{78B296BE-CC77-2242-13E1-89C8C7E297C5}"/>
              </a:ext>
            </a:extLst>
          </p:cNvPr>
          <p:cNvSpPr/>
          <p:nvPr/>
        </p:nvSpPr>
        <p:spPr>
          <a:xfrm>
            <a:off x="9688965" y="850262"/>
            <a:ext cx="1293141" cy="1196136"/>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793090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D51A06-E26C-B18C-4A82-C2378A3F494C}"/>
              </a:ext>
            </a:extLst>
          </p:cNvPr>
          <p:cNvSpPr>
            <a:spLocks noGrp="1"/>
          </p:cNvSpPr>
          <p:nvPr>
            <p:ph type="ctrTitle"/>
          </p:nvPr>
        </p:nvSpPr>
        <p:spPr/>
        <p:txBody>
          <a:bodyPr>
            <a:normAutofit/>
          </a:bodyPr>
          <a:lstStyle/>
          <a:p>
            <a:r>
              <a:rPr lang="en-US" sz="1700" dirty="0" err="1">
                <a:latin typeface="+mn-lt"/>
              </a:rPr>
              <a:t>Aneby</a:t>
            </a:r>
            <a:r>
              <a:rPr lang="en-US" sz="1700" dirty="0">
                <a:latin typeface="+mn-lt"/>
              </a:rPr>
              <a:t> 2025-10-16</a:t>
            </a:r>
          </a:p>
        </p:txBody>
      </p:sp>
      <p:sp>
        <p:nvSpPr>
          <p:cNvPr id="2" name="Underrubrik 1">
            <a:extLst>
              <a:ext uri="{FF2B5EF4-FFF2-40B4-BE49-F238E27FC236}">
                <a16:creationId xmlns:a16="http://schemas.microsoft.com/office/drawing/2014/main" id="{9B5BFAD3-B2B1-D0D3-19D0-40C05730AF96}"/>
              </a:ext>
            </a:extLst>
          </p:cNvPr>
          <p:cNvSpPr>
            <a:spLocks noGrp="1"/>
          </p:cNvSpPr>
          <p:nvPr>
            <p:ph type="subTitle" idx="1"/>
          </p:nvPr>
        </p:nvSpPr>
        <p:spPr>
          <a:xfrm>
            <a:off x="635001" y="3939566"/>
            <a:ext cx="5162977" cy="1620725"/>
          </a:xfrm>
        </p:spPr>
        <p:txBody>
          <a:bodyPr>
            <a:normAutofit/>
          </a:bodyPr>
          <a:lstStyle/>
          <a:p>
            <a:r>
              <a:rPr lang="sv-SE" dirty="0">
                <a:solidFill>
                  <a:schemeClr val="tx1"/>
                </a:solidFill>
              </a:rPr>
              <a:t>Daniel Larsson</a:t>
            </a:r>
          </a:p>
          <a:p>
            <a:r>
              <a:rPr lang="sv-SE" dirty="0">
                <a:solidFill>
                  <a:schemeClr val="tx1"/>
                </a:solidFill>
              </a:rPr>
              <a:t>Auktoriserad revisor </a:t>
            </a:r>
          </a:p>
        </p:txBody>
      </p:sp>
      <p:sp>
        <p:nvSpPr>
          <p:cNvPr id="3" name="TextBox 2">
            <a:extLst>
              <a:ext uri="{FF2B5EF4-FFF2-40B4-BE49-F238E27FC236}">
                <a16:creationId xmlns:a16="http://schemas.microsoft.com/office/drawing/2014/main" id="{628D104D-ABA2-7E3E-A611-42385A14AFC2}"/>
              </a:ext>
            </a:extLst>
          </p:cNvPr>
          <p:cNvSpPr txBox="1"/>
          <p:nvPr/>
        </p:nvSpPr>
        <p:spPr>
          <a:xfrm>
            <a:off x="6380790" y="6003635"/>
            <a:ext cx="4867563" cy="287259"/>
          </a:xfrm>
          <a:prstGeom prst="rect">
            <a:avLst/>
          </a:prstGeom>
        </p:spPr>
        <p:txBody>
          <a:bodyPr vert="horz" wrap="square" lIns="0" tIns="45720" rIns="0" bIns="45720" rtlCol="0">
            <a:normAutofit fontScale="92500" lnSpcReduction="20000"/>
          </a:bodyPr>
          <a:lstStyle/>
          <a:p>
            <a:pPr algn="l"/>
            <a:r>
              <a:rPr lang="sv-SE" sz="1600" dirty="0">
                <a:solidFill>
                  <a:srgbClr val="1143BE"/>
                </a:solidFill>
              </a:rPr>
              <a:t>azets.com/</a:t>
            </a:r>
            <a:r>
              <a:rPr lang="sv-SE" sz="1600" dirty="0" err="1">
                <a:solidFill>
                  <a:srgbClr val="1143BE"/>
                </a:solidFill>
              </a:rPr>
              <a:t>sv</a:t>
            </a:r>
            <a:r>
              <a:rPr lang="sv-SE" sz="1600" dirty="0">
                <a:solidFill>
                  <a:srgbClr val="1143BE"/>
                </a:solidFill>
              </a:rPr>
              <a:t>-se</a:t>
            </a:r>
            <a:endParaRPr lang="en-US" sz="1600" dirty="0">
              <a:solidFill>
                <a:srgbClr val="1143BE"/>
              </a:solidFill>
            </a:endParaRPr>
          </a:p>
        </p:txBody>
      </p:sp>
    </p:spTree>
    <p:extLst>
      <p:ext uri="{BB962C8B-B14F-4D97-AF65-F5344CB8AC3E}">
        <p14:creationId xmlns:p14="http://schemas.microsoft.com/office/powerpoint/2010/main" val="479258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ABD38-4478-5449-CCDE-C4A48F1CDA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E859F8-86EE-80E0-9309-51851BE6C47D}"/>
              </a:ext>
            </a:extLst>
          </p:cNvPr>
          <p:cNvSpPr>
            <a:spLocks noGrp="1"/>
          </p:cNvSpPr>
          <p:nvPr>
            <p:ph type="ctrTitle"/>
          </p:nvPr>
        </p:nvSpPr>
        <p:spPr>
          <a:xfrm>
            <a:off x="643165" y="460042"/>
            <a:ext cx="5162977" cy="891259"/>
          </a:xfrm>
        </p:spPr>
        <p:txBody>
          <a:bodyPr>
            <a:normAutofit/>
          </a:bodyPr>
          <a:lstStyle/>
          <a:p>
            <a:r>
              <a:rPr lang="en-US" sz="2800" dirty="0" err="1">
                <a:solidFill>
                  <a:srgbClr val="112034"/>
                </a:solidFill>
              </a:rPr>
              <a:t>Innehåll</a:t>
            </a:r>
            <a:endParaRPr lang="en-US" sz="2800" dirty="0">
              <a:solidFill>
                <a:srgbClr val="112034"/>
              </a:solidFill>
            </a:endParaRPr>
          </a:p>
        </p:txBody>
      </p:sp>
      <p:sp>
        <p:nvSpPr>
          <p:cNvPr id="3" name="Subtitle 2">
            <a:extLst>
              <a:ext uri="{FF2B5EF4-FFF2-40B4-BE49-F238E27FC236}">
                <a16:creationId xmlns:a16="http://schemas.microsoft.com/office/drawing/2014/main" id="{DAFBF003-953D-0978-2C24-AFF3418DD2E6}"/>
              </a:ext>
            </a:extLst>
          </p:cNvPr>
          <p:cNvSpPr>
            <a:spLocks noGrp="1"/>
          </p:cNvSpPr>
          <p:nvPr>
            <p:ph type="subTitle" idx="1"/>
          </p:nvPr>
        </p:nvSpPr>
        <p:spPr>
          <a:xfrm>
            <a:off x="635002" y="1628775"/>
            <a:ext cx="5245178" cy="3576405"/>
          </a:xfrm>
        </p:spPr>
        <p:txBody>
          <a:bodyPr>
            <a:normAutofit/>
          </a:bodyPr>
          <a:lstStyle/>
          <a:p>
            <a:pPr marL="460375" indent="-460375">
              <a:buClr>
                <a:srgbClr val="1143BE"/>
              </a:buClr>
              <a:buFont typeface="Arial" panose="020B0604020202020204" pitchFamily="34" charset="0"/>
              <a:buAutoNum type="arabicPeriod"/>
            </a:pPr>
            <a:r>
              <a:rPr lang="en-US" sz="1800" dirty="0" err="1">
                <a:solidFill>
                  <a:srgbClr val="112034"/>
                </a:solidFill>
              </a:rPr>
              <a:t>Inledning</a:t>
            </a:r>
            <a:r>
              <a:rPr lang="en-US" sz="1800" dirty="0">
                <a:solidFill>
                  <a:srgbClr val="112034"/>
                </a:solidFill>
              </a:rPr>
              <a:t> </a:t>
            </a:r>
          </a:p>
          <a:p>
            <a:pPr marL="460375" indent="-460375">
              <a:buClr>
                <a:srgbClr val="1143BE"/>
              </a:buClr>
              <a:buFont typeface="Arial" panose="020B0604020202020204" pitchFamily="34" charset="0"/>
              <a:buAutoNum type="arabicPeriod"/>
            </a:pPr>
            <a:r>
              <a:rPr lang="en-US" sz="1800" dirty="0" err="1">
                <a:solidFill>
                  <a:srgbClr val="112034"/>
                </a:solidFill>
              </a:rPr>
              <a:t>Räkenskapsrevision</a:t>
            </a:r>
            <a:r>
              <a:rPr lang="en-US" sz="1800" dirty="0">
                <a:solidFill>
                  <a:srgbClr val="112034"/>
                </a:solidFill>
              </a:rPr>
              <a:t> </a:t>
            </a:r>
          </a:p>
          <a:p>
            <a:pPr marL="460375" indent="-460375">
              <a:buClr>
                <a:srgbClr val="1143BE"/>
              </a:buClr>
              <a:buFont typeface="Arial" panose="020B0604020202020204" pitchFamily="34" charset="0"/>
              <a:buAutoNum type="arabicPeriod"/>
            </a:pPr>
            <a:r>
              <a:rPr lang="en-US" sz="1800" dirty="0" err="1">
                <a:solidFill>
                  <a:srgbClr val="112034"/>
                </a:solidFill>
              </a:rPr>
              <a:t>Sammanfattning</a:t>
            </a:r>
            <a:r>
              <a:rPr lang="en-US" sz="1800" dirty="0">
                <a:solidFill>
                  <a:srgbClr val="112034"/>
                </a:solidFill>
              </a:rPr>
              <a:t>  </a:t>
            </a:r>
          </a:p>
          <a:p>
            <a:pPr>
              <a:buClr>
                <a:srgbClr val="1143BE"/>
              </a:buClr>
            </a:pPr>
            <a:endParaRPr lang="en-US" sz="1800" dirty="0">
              <a:solidFill>
                <a:srgbClr val="112034"/>
              </a:solidFill>
            </a:endParaRPr>
          </a:p>
        </p:txBody>
      </p:sp>
      <p:sp>
        <p:nvSpPr>
          <p:cNvPr id="5" name="Subtitle 2">
            <a:extLst>
              <a:ext uri="{FF2B5EF4-FFF2-40B4-BE49-F238E27FC236}">
                <a16:creationId xmlns:a16="http://schemas.microsoft.com/office/drawing/2014/main" id="{831193CE-C0E6-8340-95D2-C15DE4D93FB3}"/>
              </a:ext>
            </a:extLst>
          </p:cNvPr>
          <p:cNvSpPr txBox="1">
            <a:spLocks/>
          </p:cNvSpPr>
          <p:nvPr/>
        </p:nvSpPr>
        <p:spPr>
          <a:xfrm>
            <a:off x="5880179" y="1652820"/>
            <a:ext cx="431642" cy="3935819"/>
          </a:xfrm>
          <a:prstGeom prst="rect">
            <a:avLst/>
          </a:prstGeom>
        </p:spPr>
        <p:txBody>
          <a:bodyPr vert="horz" lIns="0" tIns="45720" rIns="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27D07C"/>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System Font Regular"/>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System Font Regular"/>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1800" dirty="0">
                <a:solidFill>
                  <a:srgbClr val="1143BE"/>
                </a:solidFill>
              </a:rPr>
              <a:t>3</a:t>
            </a:r>
          </a:p>
          <a:p>
            <a:pPr algn="r"/>
            <a:r>
              <a:rPr lang="en-US" sz="1800" dirty="0">
                <a:solidFill>
                  <a:srgbClr val="1143BE"/>
                </a:solidFill>
              </a:rPr>
              <a:t>9</a:t>
            </a:r>
          </a:p>
          <a:p>
            <a:pPr algn="r"/>
            <a:r>
              <a:rPr lang="en-US" sz="1800" dirty="0">
                <a:solidFill>
                  <a:srgbClr val="1143BE"/>
                </a:solidFill>
              </a:rPr>
              <a:t>12</a:t>
            </a:r>
          </a:p>
        </p:txBody>
      </p:sp>
    </p:spTree>
    <p:extLst>
      <p:ext uri="{BB962C8B-B14F-4D97-AF65-F5344CB8AC3E}">
        <p14:creationId xmlns:p14="http://schemas.microsoft.com/office/powerpoint/2010/main" val="1592414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6B06A-81F7-4BDB-0600-E102A806E628}"/>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82540442-CD1E-AE37-3AAF-FA13D9F70F6E}"/>
              </a:ext>
            </a:extLst>
          </p:cNvPr>
          <p:cNvSpPr>
            <a:spLocks noGrp="1"/>
          </p:cNvSpPr>
          <p:nvPr>
            <p:ph type="ctrTitle"/>
          </p:nvPr>
        </p:nvSpPr>
        <p:spPr/>
        <p:txBody>
          <a:bodyPr>
            <a:normAutofit/>
          </a:bodyPr>
          <a:lstStyle/>
          <a:p>
            <a:r>
              <a:rPr lang="en-US" b="1" dirty="0" err="1">
                <a:solidFill>
                  <a:schemeClr val="accent1">
                    <a:lumMod val="75000"/>
                  </a:schemeClr>
                </a:solidFill>
              </a:rPr>
              <a:t>Inledning</a:t>
            </a:r>
            <a:r>
              <a:rPr lang="en-US" b="1" dirty="0"/>
              <a:t> </a:t>
            </a:r>
          </a:p>
        </p:txBody>
      </p:sp>
      <p:sp>
        <p:nvSpPr>
          <p:cNvPr id="9" name="Text Placeholder 8">
            <a:extLst>
              <a:ext uri="{FF2B5EF4-FFF2-40B4-BE49-F238E27FC236}">
                <a16:creationId xmlns:a16="http://schemas.microsoft.com/office/drawing/2014/main" id="{728F1155-45F2-8715-3AE1-3F3B608F69FD}"/>
              </a:ext>
            </a:extLst>
          </p:cNvPr>
          <p:cNvSpPr>
            <a:spLocks noGrp="1"/>
          </p:cNvSpPr>
          <p:nvPr>
            <p:ph type="body" sz="quarter" idx="14"/>
          </p:nvPr>
        </p:nvSpPr>
        <p:spPr/>
        <p:txBody>
          <a:bodyPr/>
          <a:lstStyle/>
          <a:p>
            <a:r>
              <a:rPr lang="en-US" dirty="0"/>
              <a:t> 1</a:t>
            </a:r>
          </a:p>
          <a:p>
            <a:endParaRPr lang="en-US" dirty="0"/>
          </a:p>
        </p:txBody>
      </p:sp>
    </p:spTree>
    <p:extLst>
      <p:ext uri="{BB962C8B-B14F-4D97-AF65-F5344CB8AC3E}">
        <p14:creationId xmlns:p14="http://schemas.microsoft.com/office/powerpoint/2010/main" val="3082259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24737FA-05A2-EB0E-7391-90B2B4AE1034}"/>
              </a:ext>
            </a:extLst>
          </p:cNvPr>
          <p:cNvSpPr>
            <a:spLocks noGrp="1"/>
          </p:cNvSpPr>
          <p:nvPr>
            <p:ph type="title"/>
          </p:nvPr>
        </p:nvSpPr>
        <p:spPr/>
        <p:txBody>
          <a:bodyPr/>
          <a:lstStyle/>
          <a:p>
            <a:r>
              <a:rPr lang="sv-SE" b="1" dirty="0">
                <a:solidFill>
                  <a:schemeClr val="accent1">
                    <a:lumMod val="75000"/>
                  </a:schemeClr>
                </a:solidFill>
              </a:rPr>
              <a:t>Inledning</a:t>
            </a:r>
            <a:r>
              <a:rPr lang="sv-SE" dirty="0"/>
              <a:t> </a:t>
            </a:r>
          </a:p>
        </p:txBody>
      </p:sp>
      <p:sp>
        <p:nvSpPr>
          <p:cNvPr id="11" name="Content Placeholder 10">
            <a:extLst>
              <a:ext uri="{FF2B5EF4-FFF2-40B4-BE49-F238E27FC236}">
                <a16:creationId xmlns:a16="http://schemas.microsoft.com/office/drawing/2014/main" id="{86B9B5D1-68DE-826E-91CB-4FB9B6A81400}"/>
              </a:ext>
            </a:extLst>
          </p:cNvPr>
          <p:cNvSpPr>
            <a:spLocks noGrp="1"/>
          </p:cNvSpPr>
          <p:nvPr>
            <p:ph sz="half" idx="15"/>
          </p:nvPr>
        </p:nvSpPr>
        <p:spPr>
          <a:xfrm>
            <a:off x="609600" y="1389780"/>
            <a:ext cx="10951922" cy="4787183"/>
          </a:xfrm>
        </p:spPr>
        <p:txBody>
          <a:bodyPr/>
          <a:lstStyle/>
          <a:p>
            <a:pPr marL="0" indent="0">
              <a:spcBef>
                <a:spcPts val="600"/>
              </a:spcBef>
              <a:spcAft>
                <a:spcPts val="600"/>
              </a:spcAft>
              <a:buNone/>
            </a:pPr>
            <a:r>
              <a:rPr lang="sv-SE" sz="1600" b="0" dirty="0">
                <a:effectLst/>
                <a:ea typeface="Times New Roman" panose="02020603050405020304" pitchFamily="18" charset="0"/>
                <a:cs typeface="Times New Roman" panose="02020603050405020304" pitchFamily="18" charset="0"/>
              </a:rPr>
              <a:t>Av 13 kap. 1§ lag om kommunal bokföring och redovisning (2018:597), hädanefter LKBR, framgår att kommuner ska upprätta minst en delårsrapport som ska omfatta en period av minst hälften och högst två tredjedelar av räkenskapsåret, det vill säga minst sex månader och högst åtta månader. </a:t>
            </a:r>
          </a:p>
          <a:p>
            <a:pPr marL="0" indent="0">
              <a:spcBef>
                <a:spcPts val="600"/>
              </a:spcBef>
              <a:spcAft>
                <a:spcPts val="600"/>
              </a:spcAft>
              <a:buNone/>
            </a:pPr>
            <a:r>
              <a:rPr lang="sv-SE" sz="1600" b="0" dirty="0">
                <a:effectLst/>
                <a:ea typeface="Times New Roman" panose="02020603050405020304" pitchFamily="18" charset="0"/>
                <a:cs typeface="Times New Roman" panose="02020603050405020304" pitchFamily="18" charset="0"/>
              </a:rPr>
              <a:t>Det är även den rapport som faller inom ramen för denna period som ska behandlas av kommunfullmäktige och som revisorerna ska göra en bedömning av. </a:t>
            </a:r>
          </a:p>
          <a:p>
            <a:pPr marL="0" indent="0">
              <a:spcBef>
                <a:spcPts val="600"/>
              </a:spcBef>
              <a:spcAft>
                <a:spcPts val="600"/>
              </a:spcAft>
              <a:buNone/>
            </a:pPr>
            <a:r>
              <a:rPr lang="sv-SE" sz="1600" b="0" dirty="0">
                <a:effectLst/>
                <a:ea typeface="Times New Roman" panose="02020603050405020304" pitchFamily="18" charset="0"/>
                <a:cs typeface="Times New Roman" panose="02020603050405020304" pitchFamily="18" charset="0"/>
              </a:rPr>
              <a:t>Kommunens revisorer ska enligt 12 kap. 2§ kommunallagen (2017:275), hädanefter KL bedöma om resultatet i delårsrapporten är förenligt med de mål som fullmäktige beslutat. Revisorernas uttalanden avges i revisorernas bedömning av delårsrapporten.</a:t>
            </a:r>
          </a:p>
          <a:p>
            <a:pPr>
              <a:spcBef>
                <a:spcPts val="600"/>
              </a:spcBef>
              <a:spcAft>
                <a:spcPts val="600"/>
              </a:spcAft>
            </a:pPr>
            <a:r>
              <a:rPr lang="sv-SE" sz="1600" b="0" dirty="0">
                <a:effectLst/>
                <a:ea typeface="Times New Roman" panose="02020603050405020304" pitchFamily="18" charset="0"/>
                <a:cs typeface="Times New Roman" panose="02020603050405020304" pitchFamily="18" charset="0"/>
              </a:rPr>
              <a:t>Resultatet av vår granskning utgör underlag för revisorernas utformning av utlåtandet till kommunfullmäktige.</a:t>
            </a:r>
          </a:p>
          <a:p>
            <a:pPr marL="0" indent="0">
              <a:spcBef>
                <a:spcPts val="600"/>
              </a:spcBef>
              <a:spcAft>
                <a:spcPts val="600"/>
              </a:spcAft>
              <a:buNone/>
            </a:pPr>
            <a:endParaRPr lang="sv-SE" sz="1600" b="0" dirty="0">
              <a:effectLst/>
              <a:ea typeface="Times New Roman" panose="02020603050405020304" pitchFamily="18" charset="0"/>
              <a:cs typeface="Times New Roman" panose="02020603050405020304" pitchFamily="18" charset="0"/>
            </a:endParaRPr>
          </a:p>
          <a:p>
            <a:pPr marL="0" indent="0">
              <a:buNone/>
            </a:pPr>
            <a:endParaRPr lang="sv-SE" dirty="0"/>
          </a:p>
          <a:p>
            <a:endParaRPr lang="sv-SE" dirty="0"/>
          </a:p>
        </p:txBody>
      </p:sp>
    </p:spTree>
    <p:extLst>
      <p:ext uri="{BB962C8B-B14F-4D97-AF65-F5344CB8AC3E}">
        <p14:creationId xmlns:p14="http://schemas.microsoft.com/office/powerpoint/2010/main" val="746207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CF68D5-F600-761B-11C2-CA0D30A1AC91}"/>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D6A881E4-1480-B401-0555-770170C9ECCF}"/>
              </a:ext>
            </a:extLst>
          </p:cNvPr>
          <p:cNvSpPr>
            <a:spLocks noGrp="1"/>
          </p:cNvSpPr>
          <p:nvPr>
            <p:ph type="title"/>
          </p:nvPr>
        </p:nvSpPr>
        <p:spPr>
          <a:xfrm>
            <a:off x="480291" y="496255"/>
            <a:ext cx="10972800" cy="369561"/>
          </a:xfrm>
        </p:spPr>
        <p:txBody>
          <a:bodyPr/>
          <a:lstStyle/>
          <a:p>
            <a:r>
              <a:rPr lang="sv-SE" b="1" dirty="0">
                <a:solidFill>
                  <a:schemeClr val="accent1">
                    <a:lumMod val="75000"/>
                  </a:schemeClr>
                </a:solidFill>
              </a:rPr>
              <a:t>Syfte och revisionsfrågor  </a:t>
            </a:r>
          </a:p>
        </p:txBody>
      </p:sp>
      <p:sp>
        <p:nvSpPr>
          <p:cNvPr id="11" name="Content Placeholder 10">
            <a:extLst>
              <a:ext uri="{FF2B5EF4-FFF2-40B4-BE49-F238E27FC236}">
                <a16:creationId xmlns:a16="http://schemas.microsoft.com/office/drawing/2014/main" id="{CC7A557B-92F7-0013-A483-F6478B01F425}"/>
              </a:ext>
            </a:extLst>
          </p:cNvPr>
          <p:cNvSpPr>
            <a:spLocks noGrp="1"/>
          </p:cNvSpPr>
          <p:nvPr>
            <p:ph sz="half" idx="15"/>
          </p:nvPr>
        </p:nvSpPr>
        <p:spPr>
          <a:xfrm>
            <a:off x="609600" y="1145310"/>
            <a:ext cx="10951922" cy="5031654"/>
          </a:xfrm>
        </p:spPr>
        <p:txBody>
          <a:bodyPr/>
          <a:lstStyle/>
          <a:p>
            <a:pPr>
              <a:spcBef>
                <a:spcPts val="600"/>
              </a:spcBef>
              <a:spcAft>
                <a:spcPts val="600"/>
              </a:spcAft>
              <a:buNone/>
            </a:pPr>
            <a:r>
              <a:rPr lang="sv-SE" dirty="0">
                <a:cs typeface="Times New Roman" panose="02020603050405020304" pitchFamily="18" charset="0"/>
              </a:rPr>
              <a:t>Vårt uppdrag är att granska delårsrapporten och årsredovisningen i syfte att ge revisorerna ett tillräckligt underlag för utlåtandet respektive revisionsberättelsen.</a:t>
            </a:r>
          </a:p>
          <a:p>
            <a:pPr>
              <a:spcBef>
                <a:spcPts val="600"/>
              </a:spcBef>
              <a:spcAft>
                <a:spcPts val="600"/>
              </a:spcAft>
              <a:buNone/>
            </a:pPr>
            <a:r>
              <a:rPr lang="sv-SE" dirty="0">
                <a:cs typeface="Times New Roman" panose="02020603050405020304" pitchFamily="18" charset="0"/>
              </a:rPr>
              <a:t>Syftet med granskningarna är att bedöma om kommunens delårsrapport och årsredovisning har upprättats i enlighet med kommunallag, lag om kommunal bokföring och redovisning samt god redovisningssed i kommuner och regioner.</a:t>
            </a:r>
          </a:p>
          <a:p>
            <a:pPr>
              <a:spcBef>
                <a:spcPts val="600"/>
              </a:spcBef>
              <a:spcAft>
                <a:spcPts val="600"/>
              </a:spcAft>
            </a:pPr>
            <a:br>
              <a:rPr lang="sv-SE" dirty="0">
                <a:cs typeface="Times New Roman" panose="02020603050405020304" pitchFamily="18" charset="0"/>
              </a:rPr>
            </a:br>
            <a:r>
              <a:rPr lang="sv-SE" dirty="0">
                <a:cs typeface="Times New Roman" panose="02020603050405020304" pitchFamily="18" charset="0"/>
              </a:rPr>
              <a:t>Den översiktliga granskningen av delårsrapporten ska besvara följande revisionsfråga:</a:t>
            </a:r>
          </a:p>
          <a:p>
            <a:pPr>
              <a:spcBef>
                <a:spcPts val="600"/>
              </a:spcBef>
              <a:spcAft>
                <a:spcPts val="600"/>
              </a:spcAft>
            </a:pPr>
            <a:endParaRPr lang="sv-SE" dirty="0">
              <a:cs typeface="Times New Roman" panose="02020603050405020304" pitchFamily="18" charset="0"/>
            </a:endParaRPr>
          </a:p>
          <a:p>
            <a:pPr>
              <a:spcBef>
                <a:spcPts val="600"/>
              </a:spcBef>
              <a:spcAft>
                <a:spcPts val="600"/>
              </a:spcAft>
            </a:pPr>
            <a:r>
              <a:rPr lang="sv-SE" b="1" dirty="0">
                <a:cs typeface="Times New Roman" panose="02020603050405020304" pitchFamily="18" charset="0"/>
              </a:rPr>
              <a:t>Räkenskapsrevision </a:t>
            </a:r>
          </a:p>
          <a:p>
            <a:pPr marL="522288" lvl="1" indent="-342900">
              <a:spcBef>
                <a:spcPts val="600"/>
              </a:spcBef>
              <a:spcAft>
                <a:spcPts val="600"/>
              </a:spcAft>
              <a:buFont typeface="Arial" panose="020B0604020202020204" pitchFamily="34" charset="0"/>
              <a:buChar char="•"/>
            </a:pPr>
            <a:r>
              <a:rPr lang="sv-SE" dirty="0">
                <a:cs typeface="Times New Roman" panose="02020603050405020304" pitchFamily="18" charset="0"/>
              </a:rPr>
              <a:t>Har delårsrapporten upprättats enligt lagens krav och god redovisningssed? </a:t>
            </a:r>
          </a:p>
          <a:p>
            <a:pPr>
              <a:spcBef>
                <a:spcPts val="600"/>
              </a:spcBef>
              <a:spcAft>
                <a:spcPts val="600"/>
              </a:spcAft>
            </a:pPr>
            <a:endParaRPr lang="sv-SE" dirty="0">
              <a:cs typeface="Times New Roman" panose="02020603050405020304" pitchFamily="18" charset="0"/>
            </a:endParaRPr>
          </a:p>
          <a:p>
            <a:pPr marL="0" indent="0">
              <a:buNone/>
            </a:pPr>
            <a:endParaRPr lang="sv-SE" dirty="0"/>
          </a:p>
          <a:p>
            <a:endParaRPr lang="sv-SE" dirty="0"/>
          </a:p>
        </p:txBody>
      </p:sp>
    </p:spTree>
    <p:extLst>
      <p:ext uri="{BB962C8B-B14F-4D97-AF65-F5344CB8AC3E}">
        <p14:creationId xmlns:p14="http://schemas.microsoft.com/office/powerpoint/2010/main" val="1734004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9AAC4-B546-5766-8209-5CE52BB2341B}"/>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ABF69DBC-6C2A-AB8E-492A-832D6F597256}"/>
              </a:ext>
            </a:extLst>
          </p:cNvPr>
          <p:cNvSpPr>
            <a:spLocks noGrp="1"/>
          </p:cNvSpPr>
          <p:nvPr>
            <p:ph type="title"/>
          </p:nvPr>
        </p:nvSpPr>
        <p:spPr/>
        <p:txBody>
          <a:bodyPr/>
          <a:lstStyle/>
          <a:p>
            <a:r>
              <a:rPr lang="sv-SE" b="1" dirty="0">
                <a:solidFill>
                  <a:schemeClr val="accent1">
                    <a:lumMod val="75000"/>
                  </a:schemeClr>
                </a:solidFill>
              </a:rPr>
              <a:t>Avgränsning </a:t>
            </a:r>
          </a:p>
        </p:txBody>
      </p:sp>
      <p:sp>
        <p:nvSpPr>
          <p:cNvPr id="11" name="Content Placeholder 10">
            <a:extLst>
              <a:ext uri="{FF2B5EF4-FFF2-40B4-BE49-F238E27FC236}">
                <a16:creationId xmlns:a16="http://schemas.microsoft.com/office/drawing/2014/main" id="{F83A9337-DF76-1CD8-1115-28A6A771125A}"/>
              </a:ext>
            </a:extLst>
          </p:cNvPr>
          <p:cNvSpPr>
            <a:spLocks noGrp="1"/>
          </p:cNvSpPr>
          <p:nvPr>
            <p:ph sz="half" idx="15"/>
          </p:nvPr>
        </p:nvSpPr>
        <p:spPr>
          <a:xfrm>
            <a:off x="609600" y="1389780"/>
            <a:ext cx="10951922" cy="4787183"/>
          </a:xfrm>
        </p:spPr>
        <p:txBody>
          <a:bodyPr/>
          <a:lstStyle/>
          <a:p>
            <a:pPr>
              <a:spcBef>
                <a:spcPts val="600"/>
              </a:spcBef>
              <a:spcAft>
                <a:spcPts val="600"/>
              </a:spcAft>
            </a:pPr>
            <a:r>
              <a:rPr lang="sv-SE" sz="1600" b="0" dirty="0">
                <a:effectLst/>
                <a:ea typeface="Times New Roman" panose="02020603050405020304" pitchFamily="18" charset="0"/>
                <a:cs typeface="Times New Roman"/>
              </a:rPr>
              <a:t>Vår granskning omfattar delårsrapporten per 2025-08-31, antagen av kommunstyrelsen den 2025-10-13.</a:t>
            </a:r>
          </a:p>
          <a:p>
            <a:pPr>
              <a:spcBef>
                <a:spcPts val="600"/>
              </a:spcBef>
            </a:pPr>
            <a:r>
              <a:rPr lang="sv-SE" sz="1600" b="0" dirty="0">
                <a:effectLst/>
                <a:ea typeface="Times New Roman" panose="02020603050405020304" pitchFamily="18" charset="0"/>
                <a:cs typeface="Times New Roman"/>
              </a:rPr>
              <a:t>Vår granskning av räkenskaperna har utförts i den omfattning som krävs enligt Standard för kommunal räkenskapsrevision. Den översiktliga granskningen har en annan inriktning och en betydligt mindre omfattning än den inriktning och omfattning som en revision enligt International Standard on </a:t>
            </a:r>
            <a:r>
              <a:rPr lang="sv-SE" sz="1600" b="0" dirty="0" err="1">
                <a:effectLst/>
                <a:ea typeface="Times New Roman" panose="02020603050405020304" pitchFamily="18" charset="0"/>
                <a:cs typeface="Times New Roman"/>
              </a:rPr>
              <a:t>Audit</a:t>
            </a:r>
            <a:r>
              <a:rPr lang="sv-SE" sz="1600" b="0" dirty="0">
                <a:effectLst/>
                <a:ea typeface="Times New Roman" panose="02020603050405020304" pitchFamily="18" charset="0"/>
                <a:cs typeface="Times New Roman"/>
              </a:rPr>
              <a:t>, ISA, har.</a:t>
            </a:r>
            <a:r>
              <a:rPr lang="sv-SE" sz="1600" b="0" dirty="0">
                <a:ea typeface="Times New Roman" panose="02020603050405020304" pitchFamily="18" charset="0"/>
                <a:cs typeface="Times New Roman"/>
              </a:rPr>
              <a:t> </a:t>
            </a:r>
            <a:r>
              <a:rPr lang="sv-SE" sz="1600" b="0" dirty="0">
                <a:effectLst/>
                <a:ea typeface="Times New Roman" panose="02020603050405020304" pitchFamily="18" charset="0"/>
                <a:cs typeface="Times New Roman"/>
              </a:rPr>
              <a:t>­En översiktlig granskning är begränsad i omfattning och riktar i huvudsakligen in sig på intervjuer och analyser. De granskningsåtgärder som vidtas gör det inte möjligt att sammantaget skaffa en sådan säkerhet kring alla viktiga omständigheter som skulle kunna ha blivit identifierade om en fullständig revision utförts. Den uttalade slutsatsen grundad på en översiktlig granskning har därför inte den säkerhet som en uttalad slutsats grundad på en revision har.</a:t>
            </a:r>
          </a:p>
          <a:p>
            <a:pPr>
              <a:spcBef>
                <a:spcPts val="600"/>
              </a:spcBef>
              <a:spcAft>
                <a:spcPts val="600"/>
              </a:spcAft>
            </a:pPr>
            <a:r>
              <a:rPr lang="sv-SE" sz="1600" b="0" dirty="0">
                <a:effectLst/>
                <a:ea typeface="Times New Roman" panose="02020603050405020304" pitchFamily="18" charset="0"/>
                <a:cs typeface="Times New Roman"/>
              </a:rPr>
              <a:t>Vår granskning av redovisningen utgår från en bedömning av väsentlighet och risk. Granskningen har inte som syfte att identifiera brottsliga handlingar, till exempel förskingring.</a:t>
            </a:r>
          </a:p>
          <a:p>
            <a:pPr>
              <a:spcBef>
                <a:spcPts val="600"/>
              </a:spcBef>
            </a:pPr>
            <a:r>
              <a:rPr lang="sv-SE" sz="1600" b="0" dirty="0">
                <a:effectLst/>
                <a:ea typeface="Times New Roman" panose="02020603050405020304" pitchFamily="18" charset="0"/>
                <a:cs typeface="Times New Roman"/>
              </a:rPr>
              <a:t>I delårsrapporten har vi översiktligt granskat förvaltningsberättelse, resultat- och balansräkning samt tillhörande noter. Övriga delar har enbart granskats med utgångspunkt från att informationen är förenlig med informationen i de finansiella delarna.</a:t>
            </a:r>
            <a:r>
              <a:rPr lang="sv-SE" sz="1600" b="0" dirty="0">
                <a:ea typeface="Times New Roman" panose="02020603050405020304" pitchFamily="18" charset="0"/>
                <a:cs typeface="Times New Roman"/>
              </a:rPr>
              <a:t> </a:t>
            </a:r>
          </a:p>
          <a:p>
            <a:pPr>
              <a:spcBef>
                <a:spcPts val="600"/>
              </a:spcBef>
            </a:pPr>
            <a:endParaRPr lang="sv-SE" sz="1600" b="0" dirty="0">
              <a:ea typeface="Times New Roman" panose="02020603050405020304" pitchFamily="18" charset="0"/>
              <a:cs typeface="Times New Roman"/>
            </a:endParaRPr>
          </a:p>
          <a:p>
            <a:pPr>
              <a:spcBef>
                <a:spcPts val="600"/>
              </a:spcBef>
              <a:spcAft>
                <a:spcPts val="600"/>
              </a:spcAft>
            </a:pPr>
            <a:r>
              <a:rPr lang="sv-SE" sz="1600" b="0" dirty="0">
                <a:effectLst/>
                <a:ea typeface="Times New Roman" panose="02020603050405020304" pitchFamily="18" charset="0"/>
                <a:cs typeface="Times New Roman"/>
              </a:rPr>
              <a:t>Denna rapport sammanfattar främst i avvikelseform våra väsentligaste iakttagelser från granskningen.</a:t>
            </a:r>
            <a:r>
              <a:rPr lang="sv-SE" sz="1600" b="0" dirty="0">
                <a:ea typeface="Times New Roman" panose="02020603050405020304" pitchFamily="18" charset="0"/>
                <a:cs typeface="Times New Roman"/>
              </a:rPr>
              <a:t> </a:t>
            </a:r>
            <a:endParaRPr lang="sv-SE" sz="1600" b="0" dirty="0">
              <a:effectLst/>
              <a:ea typeface="Times New Roman" panose="02020603050405020304" pitchFamily="18" charset="0"/>
              <a:cs typeface="Times New Roman" panose="02020603050405020304" pitchFamily="18" charset="0"/>
            </a:endParaRPr>
          </a:p>
          <a:p>
            <a:endParaRPr lang="sv-SE" dirty="0"/>
          </a:p>
          <a:p>
            <a:endParaRPr lang="sv-SE" dirty="0"/>
          </a:p>
        </p:txBody>
      </p:sp>
    </p:spTree>
    <p:extLst>
      <p:ext uri="{BB962C8B-B14F-4D97-AF65-F5344CB8AC3E}">
        <p14:creationId xmlns:p14="http://schemas.microsoft.com/office/powerpoint/2010/main" val="2004241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1CC96-BF7A-5D66-95E8-E2CFE7B197C8}"/>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0F2BC08F-875E-A36F-F395-323A332043D0}"/>
              </a:ext>
            </a:extLst>
          </p:cNvPr>
          <p:cNvSpPr>
            <a:spLocks noGrp="1"/>
          </p:cNvSpPr>
          <p:nvPr>
            <p:ph type="title"/>
          </p:nvPr>
        </p:nvSpPr>
        <p:spPr/>
        <p:txBody>
          <a:bodyPr/>
          <a:lstStyle/>
          <a:p>
            <a:r>
              <a:rPr lang="sv-SE" b="1" dirty="0">
                <a:solidFill>
                  <a:schemeClr val="accent1">
                    <a:lumMod val="75000"/>
                  </a:schemeClr>
                </a:solidFill>
              </a:rPr>
              <a:t>Revisionskriterier</a:t>
            </a:r>
          </a:p>
        </p:txBody>
      </p:sp>
      <p:sp>
        <p:nvSpPr>
          <p:cNvPr id="11" name="Content Placeholder 10">
            <a:extLst>
              <a:ext uri="{FF2B5EF4-FFF2-40B4-BE49-F238E27FC236}">
                <a16:creationId xmlns:a16="http://schemas.microsoft.com/office/drawing/2014/main" id="{4CB076F5-7503-73CF-C1E2-EB7C1F5CE7ED}"/>
              </a:ext>
            </a:extLst>
          </p:cNvPr>
          <p:cNvSpPr>
            <a:spLocks noGrp="1"/>
          </p:cNvSpPr>
          <p:nvPr>
            <p:ph sz="half" idx="15"/>
          </p:nvPr>
        </p:nvSpPr>
        <p:spPr>
          <a:xfrm>
            <a:off x="609600" y="1389780"/>
            <a:ext cx="10951922" cy="4787183"/>
          </a:xfrm>
        </p:spPr>
        <p:txBody>
          <a:bodyPr/>
          <a:lstStyle/>
          <a:p>
            <a:pPr>
              <a:spcBef>
                <a:spcPts val="600"/>
              </a:spcBef>
              <a:spcAft>
                <a:spcPts val="600"/>
              </a:spcAft>
              <a:buNone/>
            </a:pPr>
            <a:r>
              <a:rPr lang="sv-SE" dirty="0">
                <a:effectLst/>
                <a:latin typeface="Calibri" panose="020F0502020204030204" pitchFamily="34" charset="0"/>
                <a:ea typeface="Times New Roman" panose="02020603050405020304" pitchFamily="18" charset="0"/>
                <a:cs typeface="Calibri" panose="020F0502020204030204" pitchFamily="34" charset="0"/>
              </a:rPr>
              <a:t>Bedömningsgrund för våra bedömningar avseende delårsrapport  räkenskaper bygger på följande revisionskriterier: </a:t>
            </a:r>
          </a:p>
          <a:p>
            <a:pPr marL="342900" lvl="0" indent="-342900">
              <a:lnSpc>
                <a:spcPct val="115000"/>
              </a:lnSpc>
              <a:spcBef>
                <a:spcPts val="350"/>
              </a:spcBef>
              <a:spcAft>
                <a:spcPts val="350"/>
              </a:spcAft>
              <a:buFont typeface="Symbol" panose="05050102010706020507" pitchFamily="18" charset="2"/>
              <a:buChar char=""/>
              <a:tabLst>
                <a:tab pos="215900" algn="l"/>
                <a:tab pos="828040" algn="l"/>
              </a:tabLst>
            </a:pPr>
            <a:r>
              <a:rPr lang="sv-SE" dirty="0">
                <a:effectLst/>
                <a:latin typeface="Calibri" panose="020F0502020204030204" pitchFamily="34" charset="0"/>
                <a:ea typeface="Times New Roman" panose="02020603050405020304" pitchFamily="18" charset="0"/>
                <a:cs typeface="Calibri" panose="020F0502020204030204" pitchFamily="34" charset="0"/>
              </a:rPr>
              <a:t>Kommunallag (KL) och lag om kommunal bokföring och redovisning (LKBR)</a:t>
            </a:r>
          </a:p>
          <a:p>
            <a:pPr marL="342900" lvl="0" indent="-342900">
              <a:lnSpc>
                <a:spcPct val="115000"/>
              </a:lnSpc>
              <a:spcBef>
                <a:spcPts val="350"/>
              </a:spcBef>
              <a:spcAft>
                <a:spcPts val="350"/>
              </a:spcAft>
              <a:buFont typeface="Symbol" panose="05050102010706020507" pitchFamily="18" charset="2"/>
              <a:buChar char=""/>
              <a:tabLst>
                <a:tab pos="215900" algn="l"/>
                <a:tab pos="828040" algn="l"/>
              </a:tabLst>
            </a:pPr>
            <a:r>
              <a:rPr lang="sv-SE" dirty="0">
                <a:effectLst/>
                <a:latin typeface="Calibri" panose="020F0502020204030204" pitchFamily="34" charset="0"/>
                <a:ea typeface="Times New Roman" panose="02020603050405020304" pitchFamily="18" charset="0"/>
                <a:cs typeface="Calibri" panose="020F0502020204030204" pitchFamily="34" charset="0"/>
              </a:rPr>
              <a:t>God redovisningssed, definierad av Rådet för Kommunal Redovisning (RKR)</a:t>
            </a:r>
            <a:endParaRPr lang="sv-SE" dirty="0"/>
          </a:p>
          <a:p>
            <a:endParaRPr lang="sv-SE" dirty="0"/>
          </a:p>
        </p:txBody>
      </p:sp>
    </p:spTree>
    <p:extLst>
      <p:ext uri="{BB962C8B-B14F-4D97-AF65-F5344CB8AC3E}">
        <p14:creationId xmlns:p14="http://schemas.microsoft.com/office/powerpoint/2010/main" val="2096939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07D80-E676-BB14-90B6-DD4F0129F7FB}"/>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BAA2C2ED-F690-7B7A-87D7-E1A05AFAFBE3}"/>
              </a:ext>
            </a:extLst>
          </p:cNvPr>
          <p:cNvSpPr>
            <a:spLocks noGrp="1"/>
          </p:cNvSpPr>
          <p:nvPr>
            <p:ph type="title"/>
          </p:nvPr>
        </p:nvSpPr>
        <p:spPr>
          <a:xfrm>
            <a:off x="609600" y="479892"/>
            <a:ext cx="10972800" cy="369561"/>
          </a:xfrm>
        </p:spPr>
        <p:txBody>
          <a:bodyPr/>
          <a:lstStyle/>
          <a:p>
            <a:r>
              <a:rPr lang="sv-SE" b="1" dirty="0">
                <a:solidFill>
                  <a:schemeClr val="accent1">
                    <a:lumMod val="75000"/>
                  </a:schemeClr>
                </a:solidFill>
              </a:rPr>
              <a:t>Metod</a:t>
            </a:r>
            <a:r>
              <a:rPr lang="sv-SE" dirty="0"/>
              <a:t>  </a:t>
            </a:r>
          </a:p>
        </p:txBody>
      </p:sp>
      <p:sp>
        <p:nvSpPr>
          <p:cNvPr id="11" name="Content Placeholder 10">
            <a:extLst>
              <a:ext uri="{FF2B5EF4-FFF2-40B4-BE49-F238E27FC236}">
                <a16:creationId xmlns:a16="http://schemas.microsoft.com/office/drawing/2014/main" id="{4D355A1A-82D2-E53A-83D3-5FBE6D067B75}"/>
              </a:ext>
            </a:extLst>
          </p:cNvPr>
          <p:cNvSpPr>
            <a:spLocks noGrp="1"/>
          </p:cNvSpPr>
          <p:nvPr>
            <p:ph sz="half" idx="15"/>
          </p:nvPr>
        </p:nvSpPr>
        <p:spPr>
          <a:xfrm>
            <a:off x="609600" y="1389780"/>
            <a:ext cx="10951922" cy="4787183"/>
          </a:xfrm>
        </p:spPr>
        <p:txBody>
          <a:bodyPr/>
          <a:lstStyle/>
          <a:p>
            <a:pPr algn="just">
              <a:spcBef>
                <a:spcPts val="600"/>
              </a:spcBef>
              <a:spcAft>
                <a:spcPts val="600"/>
              </a:spcAft>
            </a:pPr>
            <a:r>
              <a:rPr lang="sv-SE" b="0" dirty="0">
                <a:effectLst/>
                <a:ea typeface="Times New Roman" panose="02020603050405020304" pitchFamily="18" charset="0"/>
                <a:cs typeface="Times New Roman" panose="02020603050405020304" pitchFamily="18" charset="0"/>
              </a:rPr>
              <a:t>Granskningen har genomförts genom:</a:t>
            </a:r>
          </a:p>
          <a:p>
            <a:pPr marL="522900" lvl="2" indent="-342900" algn="just">
              <a:spcBef>
                <a:spcPts val="600"/>
              </a:spcBef>
              <a:buFont typeface="Arial" panose="020B0604020202020204" pitchFamily="34" charset="0"/>
              <a:buChar char="•"/>
              <a:tabLst>
                <a:tab pos="215900" algn="l"/>
                <a:tab pos="828040" algn="l"/>
              </a:tabLst>
            </a:pPr>
            <a:r>
              <a:rPr lang="sv-SE" b="0" dirty="0">
                <a:effectLst/>
                <a:ea typeface="Times New Roman" panose="02020603050405020304" pitchFamily="18" charset="0"/>
                <a:cs typeface="Times New Roman" panose="02020603050405020304" pitchFamily="18" charset="0"/>
              </a:rPr>
              <a:t>Beaktande av relevanta dokument </a:t>
            </a:r>
          </a:p>
          <a:p>
            <a:pPr marL="522900" lvl="2" indent="-342900" algn="just">
              <a:spcBef>
                <a:spcPts val="600"/>
              </a:spcBef>
              <a:buFont typeface="Arial" panose="020B0604020202020204" pitchFamily="34" charset="0"/>
              <a:buChar char="•"/>
              <a:tabLst>
                <a:tab pos="215900" algn="l"/>
                <a:tab pos="828040" algn="l"/>
              </a:tabLst>
            </a:pPr>
            <a:r>
              <a:rPr lang="sv-SE" dirty="0">
                <a:ea typeface="Times New Roman" panose="02020603050405020304" pitchFamily="18" charset="0"/>
                <a:cs typeface="Times New Roman" panose="02020603050405020304" pitchFamily="18" charset="0"/>
              </a:rPr>
              <a:t>Dialog </a:t>
            </a:r>
            <a:r>
              <a:rPr lang="sv-SE" b="0" dirty="0">
                <a:effectLst/>
                <a:ea typeface="Times New Roman" panose="02020603050405020304" pitchFamily="18" charset="0"/>
                <a:cs typeface="Times New Roman" panose="02020603050405020304" pitchFamily="18" charset="0"/>
              </a:rPr>
              <a:t>med berörda tjänstepersoner</a:t>
            </a:r>
          </a:p>
          <a:p>
            <a:pPr marL="522900" lvl="2" indent="-342900">
              <a:spcBef>
                <a:spcPts val="600"/>
              </a:spcBef>
              <a:buFont typeface="Arial" panose="020B0604020202020204" pitchFamily="34" charset="0"/>
              <a:buChar char="•"/>
              <a:tabLst>
                <a:tab pos="215900" algn="l"/>
                <a:tab pos="828040" algn="l"/>
              </a:tabLst>
            </a:pPr>
            <a:r>
              <a:rPr lang="sv-SE" b="0" dirty="0">
                <a:effectLst/>
                <a:ea typeface="Times New Roman" panose="02020603050405020304" pitchFamily="18" charset="0"/>
                <a:cs typeface="Times New Roman" panose="02020603050405020304" pitchFamily="18" charset="0"/>
              </a:rPr>
              <a:t>Översiktlig analys och granskning av balans- och resultaträkningen </a:t>
            </a:r>
            <a:r>
              <a:rPr lang="sv-SE" dirty="0">
                <a:ea typeface="Times New Roman" panose="02020603050405020304" pitchFamily="18" charset="0"/>
                <a:cs typeface="Times New Roman" panose="02020603050405020304" pitchFamily="18" charset="0"/>
              </a:rPr>
              <a:t>samt resultatprognos</a:t>
            </a:r>
          </a:p>
          <a:p>
            <a:pPr marL="613" lvl="1" indent="0">
              <a:spcBef>
                <a:spcPts val="600"/>
              </a:spcBef>
              <a:buNone/>
              <a:tabLst>
                <a:tab pos="215900" algn="l"/>
                <a:tab pos="828040" algn="l"/>
              </a:tabLst>
            </a:pPr>
            <a:endParaRPr lang="sv-SE" sz="2800" dirty="0">
              <a:ea typeface="+mj-ea"/>
              <a:cs typeface="Times New Roman" panose="02020603050405020304" pitchFamily="18" charset="0"/>
            </a:endParaRPr>
          </a:p>
          <a:p>
            <a:pPr marL="613" lvl="1" indent="0">
              <a:spcBef>
                <a:spcPts val="600"/>
              </a:spcBef>
              <a:buNone/>
              <a:tabLst>
                <a:tab pos="215900" algn="l"/>
                <a:tab pos="828040" algn="l"/>
              </a:tabLst>
            </a:pPr>
            <a:r>
              <a:rPr lang="sv-SE" sz="2800" b="1" dirty="0">
                <a:solidFill>
                  <a:schemeClr val="accent1">
                    <a:lumMod val="75000"/>
                  </a:schemeClr>
                </a:solidFill>
                <a:latin typeface="+mj-lt"/>
                <a:ea typeface="+mj-ea"/>
                <a:cs typeface="+mj-cs"/>
              </a:rPr>
              <a:t>Ansvarig nämnd </a:t>
            </a:r>
          </a:p>
          <a:p>
            <a:pPr>
              <a:spcBef>
                <a:spcPts val="1200"/>
              </a:spcBef>
              <a:spcAft>
                <a:spcPts val="600"/>
              </a:spcAft>
            </a:pPr>
            <a:r>
              <a:rPr lang="sv-SE" sz="1600" b="0" dirty="0">
                <a:effectLst/>
                <a:ea typeface="Times New Roman" panose="02020603050405020304" pitchFamily="18" charset="0"/>
                <a:cs typeface="Times New Roman" panose="02020603050405020304" pitchFamily="18" charset="0"/>
              </a:rPr>
              <a:t>Granskningen avser kommunstyrelsens delårsrapport som enligt 11 kap. 16§ KL ska behandlas av kommunfullmäktige. </a:t>
            </a:r>
          </a:p>
          <a:p>
            <a:pPr algn="just">
              <a:spcBef>
                <a:spcPts val="1200"/>
              </a:spcBef>
              <a:spcAft>
                <a:spcPts val="600"/>
              </a:spcAft>
            </a:pPr>
            <a:r>
              <a:rPr lang="sv-SE" sz="1600" b="0" dirty="0">
                <a:effectLst/>
                <a:ea typeface="Times New Roman" panose="02020603050405020304" pitchFamily="18" charset="0"/>
                <a:cs typeface="Times New Roman" panose="02020603050405020304" pitchFamily="18" charset="0"/>
              </a:rPr>
              <a:t>Rapporten är faktakontrollerad av ekonomiavdelningen.</a:t>
            </a:r>
          </a:p>
          <a:p>
            <a:pPr marL="613" lvl="1" indent="0">
              <a:spcBef>
                <a:spcPts val="600"/>
              </a:spcBef>
              <a:buNone/>
              <a:tabLst>
                <a:tab pos="215900" algn="l"/>
                <a:tab pos="828040" algn="l"/>
              </a:tabLst>
            </a:pPr>
            <a:endParaRPr lang="sv-SE" b="0" dirty="0">
              <a:effectLst/>
              <a:ea typeface="Times New Roman" panose="02020603050405020304" pitchFamily="18" charset="0"/>
              <a:cs typeface="Times New Roman" panose="02020603050405020304" pitchFamily="18" charset="0"/>
            </a:endParaRPr>
          </a:p>
          <a:p>
            <a:pPr marL="0" indent="0">
              <a:buNone/>
            </a:pPr>
            <a:endParaRPr lang="sv-SE" dirty="0"/>
          </a:p>
          <a:p>
            <a:endParaRPr lang="sv-SE" dirty="0"/>
          </a:p>
        </p:txBody>
      </p:sp>
    </p:spTree>
    <p:extLst>
      <p:ext uri="{BB962C8B-B14F-4D97-AF65-F5344CB8AC3E}">
        <p14:creationId xmlns:p14="http://schemas.microsoft.com/office/powerpoint/2010/main" val="3070454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9B5BE-AC0E-973C-CE8A-BC7818B8C50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45DD16A2-1E69-BB02-8C3A-3D9CA1ECC4E0}"/>
              </a:ext>
            </a:extLst>
          </p:cNvPr>
          <p:cNvSpPr>
            <a:spLocks noGrp="1"/>
          </p:cNvSpPr>
          <p:nvPr>
            <p:ph type="ctrTitle"/>
          </p:nvPr>
        </p:nvSpPr>
        <p:spPr/>
        <p:txBody>
          <a:bodyPr/>
          <a:lstStyle/>
          <a:p>
            <a:r>
              <a:rPr lang="en-US" b="1" dirty="0" err="1">
                <a:solidFill>
                  <a:schemeClr val="accent1">
                    <a:lumMod val="75000"/>
                  </a:schemeClr>
                </a:solidFill>
              </a:rPr>
              <a:t>Räkenskapsrevision</a:t>
            </a:r>
            <a:r>
              <a:rPr lang="en-US" b="1" dirty="0"/>
              <a:t>  </a:t>
            </a:r>
          </a:p>
        </p:txBody>
      </p:sp>
      <p:sp>
        <p:nvSpPr>
          <p:cNvPr id="9" name="Text Placeholder 8">
            <a:extLst>
              <a:ext uri="{FF2B5EF4-FFF2-40B4-BE49-F238E27FC236}">
                <a16:creationId xmlns:a16="http://schemas.microsoft.com/office/drawing/2014/main" id="{F8A091AF-7C38-AF88-533B-6FDFEB4C8D1A}"/>
              </a:ext>
            </a:extLst>
          </p:cNvPr>
          <p:cNvSpPr>
            <a:spLocks noGrp="1"/>
          </p:cNvSpPr>
          <p:nvPr>
            <p:ph type="body" sz="quarter" idx="14"/>
          </p:nvPr>
        </p:nvSpPr>
        <p:spPr/>
        <p:txBody>
          <a:bodyPr/>
          <a:lstStyle/>
          <a:p>
            <a:r>
              <a:rPr lang="en-US" dirty="0"/>
              <a:t> 2</a:t>
            </a:r>
          </a:p>
          <a:p>
            <a:endParaRPr lang="en-US" dirty="0"/>
          </a:p>
        </p:txBody>
      </p:sp>
    </p:spTree>
    <p:extLst>
      <p:ext uri="{BB962C8B-B14F-4D97-AF65-F5344CB8AC3E}">
        <p14:creationId xmlns:p14="http://schemas.microsoft.com/office/powerpoint/2010/main" val="2744944264"/>
      </p:ext>
    </p:extLst>
  </p:cSld>
  <p:clrMapOvr>
    <a:masterClrMapping/>
  </p:clrMapOvr>
</p:sld>
</file>

<file path=ppt/theme/theme1.xml><?xml version="1.0" encoding="utf-8"?>
<a:theme xmlns:a="http://schemas.openxmlformats.org/drawingml/2006/main" name="Office Theme">
  <a:themeElements>
    <a:clrScheme name="Azets">
      <a:dk1>
        <a:srgbClr val="112034"/>
      </a:dk1>
      <a:lt1>
        <a:srgbClr val="FFFFFF"/>
      </a:lt1>
      <a:dk2>
        <a:srgbClr val="0E2841"/>
      </a:dk2>
      <a:lt2>
        <a:srgbClr val="E8E8E8"/>
      </a:lt2>
      <a:accent1>
        <a:srgbClr val="26CE76"/>
      </a:accent1>
      <a:accent2>
        <a:srgbClr val="1142BD"/>
      </a:accent2>
      <a:accent3>
        <a:srgbClr val="991F75"/>
      </a:accent3>
      <a:accent4>
        <a:srgbClr val="7320B6"/>
      </a:accent4>
      <a:accent5>
        <a:srgbClr val="FBB215"/>
      </a:accent5>
      <a:accent6>
        <a:srgbClr val="C24E01"/>
      </a:accent6>
      <a:hlink>
        <a:srgbClr val="2862FF"/>
      </a:hlink>
      <a:folHlink>
        <a:srgbClr val="96607D"/>
      </a:folHlink>
    </a:clrScheme>
    <a:fontScheme name="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bodyPr vert="horz" lIns="0" tIns="45720" rIns="0" bIns="45720" rtlCol="0">
        <a:normAutofit fontScale="92500" lnSpcReduction="10000"/>
      </a:bodyPr>
      <a:lstStyle>
        <a:defPPr algn="l">
          <a:defRPr sz="1600" smtClean="0"/>
        </a:defPPr>
      </a:lstStyle>
    </a:txDef>
  </a:objectDefaults>
  <a:extraClrSchemeLst/>
  <a:extLst>
    <a:ext uri="{05A4C25C-085E-4340-85A3-A5531E510DB2}">
      <thm15:themeFamily xmlns:thm15="http://schemas.microsoft.com/office/thememl/2012/main" name="421_azets_2025_powerpoint_template.potx" id="{C2B64D6D-7B8D-4786-B8B7-A8285C58FD5B}" vid="{6AF9BAD5-1DA4-4041-B552-F4EAAFC2473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ABB8B9A2DF1A14CA87717ACB22C3FA1" ma:contentTypeVersion="19" ma:contentTypeDescription="Skapa ett nytt dokument." ma:contentTypeScope="" ma:versionID="a4b115e12d79b67f652d3ce6703f0999">
  <xsd:schema xmlns:xsd="http://www.w3.org/2001/XMLSchema" xmlns:xs="http://www.w3.org/2001/XMLSchema" xmlns:p="http://schemas.microsoft.com/office/2006/metadata/properties" xmlns:ns2="49987d91-9350-46c6-946d-5fefcdafaa28" xmlns:ns3="5c4e0747-b6c5-451e-860b-15acbc6ba890" targetNamespace="http://schemas.microsoft.com/office/2006/metadata/properties" ma:root="true" ma:fieldsID="a9761c018807fda34eafb09e8c2ef603" ns2:_="" ns3:_="">
    <xsd:import namespace="49987d91-9350-46c6-946d-5fefcdafaa28"/>
    <xsd:import namespace="5c4e0747-b6c5-451e-860b-15acbc6ba890"/>
    <xsd:element name="properties">
      <xsd:complexType>
        <xsd:sequence>
          <xsd:element name="documentManagement">
            <xsd:complexType>
              <xsd:all>
                <xsd:element ref="ns2:CloudMigratorOriginId" minOccurs="0"/>
                <xsd:element ref="ns2:FileHash" minOccurs="0"/>
                <xsd:element ref="ns2:CloudMigratorVersion" minOccurs="0"/>
                <xsd:element ref="ns2:UniqueSourceRef" minOccurs="0"/>
                <xsd:element ref="ns2:MediaServiceMetadata" minOccurs="0"/>
                <xsd:element ref="ns2:MediaServiceFastMetadata" minOccurs="0"/>
                <xsd:element ref="ns2:MediaServiceDateTaken" minOccurs="0"/>
                <xsd:element ref="ns2:MediaServiceObjectDetectorVersions" minOccurs="0"/>
                <xsd:element ref="ns2:MediaServiceLocatio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3:SharedWithDetails" minOccurs="0"/>
                <xsd:element ref="ns3:SharedWithUsers"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987d91-9350-46c6-946d-5fefcdafaa28" elementFormDefault="qualified">
    <xsd:import namespace="http://schemas.microsoft.com/office/2006/documentManagement/types"/>
    <xsd:import namespace="http://schemas.microsoft.com/office/infopath/2007/PartnerControls"/>
    <xsd:element name="CloudMigratorOriginId" ma:index="8" nillable="true" ma:displayName="CloudMigratorOriginId" ma:description="" ma:internalName="CloudMigratorOriginId">
      <xsd:simpleType>
        <xsd:restriction base="dms:Note">
          <xsd:maxLength value="255"/>
        </xsd:restriction>
      </xsd:simpleType>
    </xsd:element>
    <xsd:element name="FileHash" ma:index="9" nillable="true" ma:displayName="FileHash" ma:description="" ma:internalName="FileHash">
      <xsd:simpleType>
        <xsd:restriction base="dms:Note">
          <xsd:maxLength value="255"/>
        </xsd:restriction>
      </xsd:simpleType>
    </xsd:element>
    <xsd:element name="CloudMigratorVersion" ma:index="10" nillable="true" ma:displayName="CloudMigratorVersion" ma:description="" ma:internalName="CloudMigratorVersion">
      <xsd:simpleType>
        <xsd:restriction base="dms:Note">
          <xsd:maxLength value="255"/>
        </xsd:restriction>
      </xsd:simpleType>
    </xsd:element>
    <xsd:element name="UniqueSourceRef" ma:index="11" nillable="true" ma:displayName="UniqueSourceRef" ma:description="" ma:internalName="UniqueSourceRef">
      <xsd:simpleType>
        <xsd:restriction base="dms:Note">
          <xsd:maxLength value="255"/>
        </xsd:restriction>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eringar" ma:readOnly="false" ma:fieldId="{5cf76f15-5ced-4ddc-b409-7134ff3c332f}" ma:taxonomyMulti="true" ma:sspId="d7a999fa-b892-4e95-9231-b613b32e8fcf" ma:termSetId="09814cd3-568e-fe90-9814-8d621ff8fb84" ma:anchorId="fba54fb3-c3e1-fe81-a776-ca4b69148c4d" ma:open="true" ma:isKeyword="false">
      <xsd:complexType>
        <xsd:sequence>
          <xsd:element ref="pc:Terms" minOccurs="0" maxOccurs="1"/>
        </xsd:sequence>
      </xsd:complexType>
    </xsd:element>
    <xsd:element name="MediaServiceOCR" ma:index="25" nillable="true" ma:displayName="Extracted Text" ma:internalName="MediaServiceOCR" ma:readOnly="true">
      <xsd:simpleType>
        <xsd:restriction base="dms:Note">
          <xsd:maxLength value="255"/>
        </xsd:restriction>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c4e0747-b6c5-451e-860b-15acbc6ba890"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c7a5d7f8-53ee-42a3-b808-1ce76b2d3923}" ma:internalName="TaxCatchAll" ma:showField="CatchAllData" ma:web="5c4e0747-b6c5-451e-860b-15acbc6ba890">
      <xsd:complexType>
        <xsd:complexContent>
          <xsd:extension base="dms:MultiChoiceLookup">
            <xsd:sequence>
              <xsd:element name="Value" type="dms:Lookup" maxOccurs="unbounded" minOccurs="0" nillable="true"/>
            </xsd:sequence>
          </xsd:extension>
        </xsd:complexContent>
      </xsd:complexType>
    </xsd:element>
    <xsd:element name="SharedWithDetails" ma:index="23" nillable="true" ma:displayName="Delat med information" ma:internalName="SharedWithDetails" ma:readOnly="true">
      <xsd:simpleType>
        <xsd:restriction base="dms:Note">
          <xsd:maxLength value="255"/>
        </xsd:restriction>
      </xsd:simpleType>
    </xsd:element>
    <xsd:element name="SharedWithUsers" ma:index="2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9987d91-9350-46c6-946d-5fefcdafaa28">
      <Terms xmlns="http://schemas.microsoft.com/office/infopath/2007/PartnerControls"/>
    </lcf76f155ced4ddcb4097134ff3c332f>
    <TaxCatchAll xmlns="5c4e0747-b6c5-451e-860b-15acbc6ba890" xsi:nil="true"/>
    <FileHash xmlns="49987d91-9350-46c6-946d-5fefcdafaa28" xsi:nil="true"/>
    <CloudMigratorOriginId xmlns="49987d91-9350-46c6-946d-5fefcdafaa28" xsi:nil="true"/>
    <UniqueSourceRef xmlns="49987d91-9350-46c6-946d-5fefcdafaa28" xsi:nil="true"/>
    <CloudMigratorVersion xmlns="49987d91-9350-46c6-946d-5fefcdafaa28"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F548560-C2C3-4BF4-AAF4-4A6AC19168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987d91-9350-46c6-946d-5fefcdafaa28"/>
    <ds:schemaRef ds:uri="5c4e0747-b6c5-451e-860b-15acbc6ba8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967478F-F36C-4264-9330-55D0D146EEB2}">
  <ds:schemaRefs>
    <ds:schemaRef ds:uri="http://schemas.microsoft.com/office/2006/documentManagement/types"/>
    <ds:schemaRef ds:uri="http://purl.org/dc/elements/1.1/"/>
    <ds:schemaRef ds:uri="http://schemas.openxmlformats.org/package/2006/metadata/core-properties"/>
    <ds:schemaRef ds:uri="http://www.w3.org/XML/1998/namespace"/>
    <ds:schemaRef ds:uri="http://purl.org/dc/terms/"/>
    <ds:schemaRef ds:uri="http://purl.org/dc/dcmitype/"/>
    <ds:schemaRef ds:uri="http://schemas.microsoft.com/office/2006/metadata/properties"/>
    <ds:schemaRef ds:uri="http://schemas.microsoft.com/office/infopath/2007/PartnerControls"/>
    <ds:schemaRef ds:uri="b7886555-2415-4f85-8c0b-631301d553a3"/>
    <ds:schemaRef ds:uri="d770b207-4f0a-4a2f-bce6-a4f74a5ccc42"/>
    <ds:schemaRef ds:uri="212fb724-9f67-423d-a9e6-fc8b8c30ac03"/>
    <ds:schemaRef ds:uri="4243d5be-521d-4052-81ca-f0f31ea6f2da"/>
    <ds:schemaRef ds:uri="49987d91-9350-46c6-946d-5fefcdafaa28"/>
    <ds:schemaRef ds:uri="5c4e0747-b6c5-451e-860b-15acbc6ba890"/>
  </ds:schemaRefs>
</ds:datastoreItem>
</file>

<file path=customXml/itemProps3.xml><?xml version="1.0" encoding="utf-8"?>
<ds:datastoreItem xmlns:ds="http://schemas.openxmlformats.org/officeDocument/2006/customXml" ds:itemID="{315FE364-1C15-4AA7-B688-734456D6D358}">
  <ds:schemaRefs>
    <ds:schemaRef ds:uri="http://schemas.microsoft.com/sharepoint/v3/contenttype/forms"/>
  </ds:schemaRefs>
</ds:datastoreItem>
</file>

<file path=docMetadata/LabelInfo.xml><?xml version="1.0" encoding="utf-8"?>
<clbl:labelList xmlns:clbl="http://schemas.microsoft.com/office/2020/mipLabelMetadata">
  <clbl:label id="{deff24bb-2089-4400-8c8e-f71e680378b2}" enabled="0" method="" siteId="{deff24bb-2089-4400-8c8e-f71e680378b2}" removed="1"/>
</clbl:labelList>
</file>

<file path=docProps/app.xml><?xml version="1.0" encoding="utf-8"?>
<Properties xmlns="http://schemas.openxmlformats.org/officeDocument/2006/extended-properties" xmlns:vt="http://schemas.openxmlformats.org/officeDocument/2006/docPropsVTypes">
  <Template/>
  <TotalTime>944</TotalTime>
  <Words>693</Words>
  <Application>Microsoft Office PowerPoint</Application>
  <PresentationFormat>Widescreen</PresentationFormat>
  <Paragraphs>68</Paragraphs>
  <Slides>14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Angsana New</vt:lpstr>
      <vt:lpstr>Aptos</vt:lpstr>
      <vt:lpstr>Arial</vt:lpstr>
      <vt:lpstr>Calibri</vt:lpstr>
      <vt:lpstr>Calibri Light</vt:lpstr>
      <vt:lpstr>Symbol</vt:lpstr>
      <vt:lpstr>System Font Regular</vt:lpstr>
      <vt:lpstr>Times New Roman</vt:lpstr>
      <vt:lpstr>Office Theme</vt:lpstr>
      <vt:lpstr>Översiktlig granskning Delårsrapport per 2025-08-31</vt:lpstr>
      <vt:lpstr>Innehåll</vt:lpstr>
      <vt:lpstr>Inledning </vt:lpstr>
      <vt:lpstr>Inledning </vt:lpstr>
      <vt:lpstr>Syfte och revisionsfrågor  </vt:lpstr>
      <vt:lpstr>Avgränsning </vt:lpstr>
      <vt:lpstr>Revisionskriterier</vt:lpstr>
      <vt:lpstr>Metod  </vt:lpstr>
      <vt:lpstr>Räkenskapsrevision  </vt:lpstr>
      <vt:lpstr>Delårsrapportens räkenskaper </vt:lpstr>
      <vt:lpstr>Delårsrapportens räkenskaper – Bedömning  </vt:lpstr>
      <vt:lpstr>Sammanfattning </vt:lpstr>
      <vt:lpstr>PowerPoint Presentation</vt:lpstr>
      <vt:lpstr>Aneby 2025-10-16</vt:lpstr>
    </vt:vector>
  </TitlesOfParts>
  <Company>Azets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Kvist, Cecilia</dc:creator>
  <cp:lastModifiedBy>Daniel Larsson</cp:lastModifiedBy>
  <cp:revision>5</cp:revision>
  <dcterms:created xsi:type="dcterms:W3CDTF">2025-04-02T07:49:04Z</dcterms:created>
  <dcterms:modified xsi:type="dcterms:W3CDTF">2025-09-30T20:14:23Z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0x0101000ABB8B9A2DF1A14CA87717ACB22C3FA1</vt:lpwstr>
  </property>
  <property fmtid="{D5CDD505-2E9C-101B-9397-08002B2CF9AE}" pid="3" name="MediaServiceImageTags">
    <vt:lpwstr/>
  </property>
</Properties>
</file>